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104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10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45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32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754" r:id="rId4"/>
    <p:sldId id="635" r:id="rId5"/>
    <p:sldId id="623" r:id="rId6"/>
    <p:sldId id="626" r:id="rId7"/>
    <p:sldId id="641" r:id="rId8"/>
    <p:sldId id="630" r:id="rId9"/>
    <p:sldId id="632" r:id="rId10"/>
    <p:sldId id="634" r:id="rId11"/>
    <p:sldId id="636" r:id="rId12"/>
    <p:sldId id="631" r:id="rId13"/>
    <p:sldId id="637" r:id="rId14"/>
    <p:sldId id="622" r:id="rId15"/>
    <p:sldId id="627" r:id="rId16"/>
    <p:sldId id="624" r:id="rId17"/>
    <p:sldId id="633" r:id="rId18"/>
    <p:sldId id="638" r:id="rId19"/>
    <p:sldId id="640" r:id="rId20"/>
    <p:sldId id="639" r:id="rId21"/>
    <p:sldId id="628" r:id="rId22"/>
    <p:sldId id="625" r:id="rId23"/>
    <p:sldId id="629" r:id="rId24"/>
    <p:sldId id="816" r:id="rId25"/>
    <p:sldId id="817" r:id="rId26"/>
    <p:sldId id="818" r:id="rId27"/>
    <p:sldId id="819" r:id="rId28"/>
    <p:sldId id="820" r:id="rId29"/>
    <p:sldId id="821" r:id="rId30"/>
    <p:sldId id="822" r:id="rId31"/>
    <p:sldId id="823" r:id="rId32"/>
    <p:sldId id="824" r:id="rId33"/>
    <p:sldId id="814" r:id="rId34"/>
    <p:sldId id="808" r:id="rId35"/>
    <p:sldId id="809" r:id="rId36"/>
    <p:sldId id="731" r:id="rId37"/>
    <p:sldId id="743" r:id="rId38"/>
    <p:sldId id="744" r:id="rId39"/>
    <p:sldId id="745" r:id="rId40"/>
    <p:sldId id="746" r:id="rId41"/>
    <p:sldId id="747" r:id="rId42"/>
    <p:sldId id="748" r:id="rId43"/>
    <p:sldId id="749" r:id="rId44"/>
    <p:sldId id="750" r:id="rId45"/>
    <p:sldId id="751" r:id="rId46"/>
    <p:sldId id="752" r:id="rId47"/>
    <p:sldId id="753" r:id="rId48"/>
    <p:sldId id="785" r:id="rId49"/>
    <p:sldId id="810" r:id="rId50"/>
    <p:sldId id="811" r:id="rId51"/>
    <p:sldId id="812" r:id="rId52"/>
    <p:sldId id="813" r:id="rId53"/>
    <p:sldId id="727" r:id="rId54"/>
    <p:sldId id="643" r:id="rId55"/>
    <p:sldId id="657" r:id="rId56"/>
    <p:sldId id="786" r:id="rId57"/>
    <p:sldId id="787" r:id="rId58"/>
    <p:sldId id="788" r:id="rId59"/>
    <p:sldId id="789" r:id="rId60"/>
    <p:sldId id="790" r:id="rId61"/>
    <p:sldId id="791" r:id="rId62"/>
    <p:sldId id="792" r:id="rId63"/>
    <p:sldId id="793" r:id="rId64"/>
    <p:sldId id="794" r:id="rId65"/>
    <p:sldId id="795" r:id="rId66"/>
    <p:sldId id="796" r:id="rId67"/>
    <p:sldId id="711" r:id="rId68"/>
    <p:sldId id="712" r:id="rId69"/>
    <p:sldId id="717" r:id="rId70"/>
    <p:sldId id="741" r:id="rId71"/>
    <p:sldId id="736" r:id="rId72"/>
    <p:sldId id="737" r:id="rId73"/>
    <p:sldId id="815" r:id="rId74"/>
    <p:sldId id="772" r:id="rId75"/>
    <p:sldId id="773" r:id="rId76"/>
    <p:sldId id="777" r:id="rId77"/>
    <p:sldId id="774" r:id="rId78"/>
    <p:sldId id="775" r:id="rId79"/>
    <p:sldId id="776" r:id="rId80"/>
    <p:sldId id="778" r:id="rId81"/>
    <p:sldId id="504" r:id="rId82"/>
    <p:sldId id="523" r:id="rId83"/>
    <p:sldId id="491" r:id="rId84"/>
    <p:sldId id="514" r:id="rId85"/>
    <p:sldId id="782" r:id="rId86"/>
    <p:sldId id="557" r:id="rId87"/>
    <p:sldId id="515" r:id="rId88"/>
    <p:sldId id="779" r:id="rId89"/>
    <p:sldId id="780" r:id="rId90"/>
    <p:sldId id="783" r:id="rId91"/>
    <p:sldId id="516" r:id="rId92"/>
    <p:sldId id="781" r:id="rId93"/>
    <p:sldId id="733" r:id="rId94"/>
    <p:sldId id="735" r:id="rId95"/>
    <p:sldId id="797" r:id="rId96"/>
    <p:sldId id="798" r:id="rId97"/>
    <p:sldId id="799" r:id="rId98"/>
    <p:sldId id="800" r:id="rId99"/>
    <p:sldId id="801" r:id="rId100"/>
    <p:sldId id="802" r:id="rId101"/>
    <p:sldId id="803" r:id="rId102"/>
    <p:sldId id="804" r:id="rId103"/>
    <p:sldId id="805" r:id="rId104"/>
    <p:sldId id="806" r:id="rId105"/>
    <p:sldId id="734" r:id="rId106"/>
    <p:sldId id="825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>
      <p:cViewPr varScale="1">
        <p:scale>
          <a:sx n="69" d="100"/>
          <a:sy n="69" d="100"/>
        </p:scale>
        <p:origin x="4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customXml" Target="../customXml/item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customXml" Target="../customXml/item2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customXml" Target="../customXml/item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4496227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0291243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7080657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65275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37748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71881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77834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3477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50069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13365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04353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915858"/>
      </p:ext>
    </p:extLst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51066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54476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87806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0" y="-152400"/>
            <a:ext cx="13864167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2800" y="957602"/>
            <a:ext cx="10363200" cy="860425"/>
          </a:xfrm>
        </p:spPr>
        <p:txBody>
          <a:bodyPr anchor="b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7600" y="1676400"/>
            <a:ext cx="10338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787394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95399"/>
            <a:ext cx="110744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080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EB553-6DAF-416C-8AC2-A8F0A3A7231B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80830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08000" y="3130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08000" y="1711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08000" y="24210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08000" y="3769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08000" y="44784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508000" y="5257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C9B44-C375-491C-BC3E-C56B0E06A3B7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16367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717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7160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B595A-1800-481D-8C56-9FE609D989F5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56244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295401"/>
            <a:ext cx="53848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09600" y="6637339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A60E-2F67-422E-9D8F-4ED9586D7518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66892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1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447801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048000"/>
            <a:ext cx="31496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962400" y="3048000"/>
            <a:ext cx="7620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14B1-1622-47D1-ACB9-DBFB7D7C81B2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7211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016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518400" y="3429001"/>
            <a:ext cx="36576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016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8100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518400" y="1447802"/>
            <a:ext cx="36576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B899F-AB2B-41DE-80A0-AF202BBE5DB7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64642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516386"/>
      </p:ext>
    </p:extLst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1447802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" y="1752602"/>
            <a:ext cx="5386917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8053" y="1752602"/>
            <a:ext cx="5389033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5992283" y="1447803"/>
            <a:ext cx="5386917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03200" y="1524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9200" y="6696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2527-FBAB-4639-A2B6-B27045F79C0B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33944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625600" y="4572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19200" y="974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44C99-26F6-4D8B-BBED-B9626C139432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34726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36C3-794A-4EEC-97A4-16E4A41ED84E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7771"/>
      </p:ext>
    </p:extLst>
  </p:cSld>
  <p:clrMapOvr>
    <a:masterClrMapping/>
  </p:clrMapOvr>
  <p:transition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1"/>
            <a:ext cx="6815667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117" y="1295402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4800" y="76201"/>
            <a:ext cx="109728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80800" y="593400"/>
            <a:ext cx="110016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36E28-06BB-47D9-8D31-C0D3C50592CF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74530"/>
      </p:ext>
    </p:extLst>
  </p:cSld>
  <p:clrMapOvr>
    <a:masterClrMapping/>
  </p:clrMapOvr>
  <p:transition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6815667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6801" y="1524001"/>
            <a:ext cx="3807884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0800" y="974400"/>
            <a:ext cx="9168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8774C-C593-497B-A067-7049C9E30576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71381"/>
      </p:ext>
    </p:extLst>
  </p:cSld>
  <p:clrMapOvr>
    <a:masterClrMapping/>
  </p:clrMapOvr>
  <p:transition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52832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304800"/>
            <a:ext cx="9245600" cy="4267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0" y="762001"/>
            <a:ext cx="52832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F4378-21D6-4BBD-A3DC-676A543D48AE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2843"/>
      </p:ext>
    </p:extLst>
  </p:cSld>
  <p:clrMapOvr>
    <a:masterClrMapping/>
  </p:clrMapOvr>
  <p:transition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FDF45-94AA-47A0-9EC0-D43430690750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676A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66494"/>
      </p:ext>
    </p:extLst>
  </p:cSld>
  <p:clrMapOvr>
    <a:masterClrMapping/>
  </p:clrMapOvr>
  <p:transition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4800" y="503240"/>
            <a:ext cx="1625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03237"/>
            <a:ext cx="95504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30924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7054712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691609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2710825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835925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0838118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1607682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74FFC-9AC9-4925-BF00-135B14A4152D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2A2A2-B5A5-46A2-8B2B-379B9AEC92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870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7B350-B1A5-4611-8837-64B317FDFDEA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30/03/2020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AAD1D-8AA2-435D-A237-1CA348DDAC78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8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3200" y="152401"/>
            <a:ext cx="109728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2617" y="808038"/>
            <a:ext cx="109728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6653214"/>
            <a:ext cx="38608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676A5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637339"/>
            <a:ext cx="284480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4FB142D3-1747-4A2E-BD17-121D5893EFB3}" type="slidenum">
              <a:rPr lang="en-US">
                <a:solidFill>
                  <a:srgbClr val="676A5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676A55"/>
              </a:solidFill>
            </a:endParaRPr>
          </a:p>
        </p:txBody>
      </p:sp>
      <p:sp>
        <p:nvSpPr>
          <p:cNvPr id="1030" name="TextBox 6"/>
          <p:cNvSpPr txBox="1">
            <a:spLocks noChangeArrowheads="1"/>
          </p:cNvSpPr>
          <p:nvPr/>
        </p:nvSpPr>
        <p:spPr bwMode="auto">
          <a:xfrm>
            <a:off x="7010400" y="2895600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smtClean="0">
              <a:solidFill>
                <a:prstClr val="black"/>
              </a:solidFill>
              <a:latin typeface="Perpetua" pitchFamily="18" charset="0"/>
              <a:cs typeface="Arial" pitchFamily="34" charset="0"/>
            </a:endParaRPr>
          </a:p>
        </p:txBody>
      </p:sp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7213600" y="2667000"/>
            <a:ext cx="1930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smtClean="0">
              <a:solidFill>
                <a:prstClr val="black"/>
              </a:solidFill>
              <a:latin typeface="Perpet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0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ransition>
    <p:wip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 kern="1200">
          <a:solidFill>
            <a:schemeClr val="bg1"/>
          </a:solidFill>
          <a:latin typeface="+mj-lt"/>
          <a:ea typeface="+mj-ea"/>
          <a:cs typeface="Segoe U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hyperlink" Target="http://www.google.com.au/url?sa=i&amp;rct=j&amp;q=&amp;esrc=s&amp;source=images&amp;cd=&amp;cad=rja&amp;uact=8&amp;ved=2ahUKEwinl7XeybTaAhXKVbwKHS_zC_AQjRx6BAgAEAU&amp;url=http://teakdoor.com/australia-and-new-zealand-travel-forum/183171-australias-new-bank-notes.html&amp;psig=AOvVaw1BXZ1EMYaQVg_DV4HCvaf9&amp;ust=1523616987935810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pmarks.co.uk/maths-games/daily10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g"/><Relationship Id="rId7" Type="http://schemas.openxmlformats.org/officeDocument/2006/relationships/hyperlink" Target="http://www.google.com.au/url?sa=i&amp;rct=j&amp;q=&amp;esrc=s&amp;source=images&amp;cd=&amp;cad=rja&amp;uact=8&amp;ved=2ahUKEwinl7XeybTaAhXKVbwKHS_zC_AQjRx6BAgAEAU&amp;url=http://teakdoor.com/australia-and-new-zealand-travel-forum/183171-australias-new-bank-notes.html&amp;psig=AOvVaw1BXZ1EMYaQVg_DV4HCvaf9&amp;ust=1523616987935810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849" y="-2666852"/>
            <a:ext cx="6858301" cy="1219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7030A0"/>
                </a:solidFill>
                <a:latin typeface="Cooper Black" panose="0208090404030B020404" pitchFamily="18" charset="0"/>
              </a:rPr>
              <a:t>MATHS WARM UP</a:t>
            </a:r>
            <a:endParaRPr lang="en-AU" dirty="0">
              <a:solidFill>
                <a:srgbClr val="7030A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7030A0"/>
                </a:solidFill>
                <a:latin typeface="Cooper Black" panose="0208090404030B020404" pitchFamily="18" charset="0"/>
              </a:rPr>
              <a:t>YEAR 2 - TERM </a:t>
            </a:r>
            <a:r>
              <a:rPr lang="en-AU" dirty="0">
                <a:solidFill>
                  <a:srgbClr val="7030A0"/>
                </a:solidFill>
                <a:latin typeface="Cooper Black" panose="0208090404030B020404" pitchFamily="18" charset="0"/>
              </a:rPr>
              <a:t>2</a:t>
            </a:r>
            <a:endParaRPr lang="en-AU" dirty="0">
              <a:solidFill>
                <a:srgbClr val="7030A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3648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ten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604870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930" y="107327"/>
            <a:ext cx="18193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$75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43720" y="2227095"/>
            <a:ext cx="7560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dirty="0">
                <a:latin typeface="QBeginners" panose="00000400000000000000" pitchFamily="2" charset="0"/>
              </a:rPr>
              <a:t>s</a:t>
            </a:r>
            <a:r>
              <a:rPr lang="en-AU" sz="9600" dirty="0" smtClean="0">
                <a:latin typeface="QBeginners" panose="00000400000000000000" pitchFamily="2" charset="0"/>
              </a:rPr>
              <a:t>eventy-five dollars</a:t>
            </a:r>
            <a:endParaRPr lang="en-AU" sz="9600" dirty="0">
              <a:latin typeface="QBeginners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6" y="2761781"/>
            <a:ext cx="2902850" cy="1275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5" y="4596634"/>
            <a:ext cx="2722212" cy="1361106"/>
          </a:xfrm>
          <a:prstGeom prst="rect">
            <a:avLst/>
          </a:prstGeom>
        </p:spPr>
      </p:pic>
      <p:pic>
        <p:nvPicPr>
          <p:cNvPr id="12" name="Picture 4" descr="Image result for australian 50 notes 2018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7" y="853427"/>
            <a:ext cx="2835950" cy="13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310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15383" y="323644"/>
            <a:ext cx="2153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$143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8282" y="4786137"/>
            <a:ext cx="1214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QBeginners" panose="00000400000000000000" pitchFamily="2" charset="0"/>
              </a:rPr>
              <a:t>o</a:t>
            </a:r>
            <a:r>
              <a:rPr lang="en-AU" sz="8000" dirty="0" smtClean="0">
                <a:latin typeface="QBeginners" panose="00000400000000000000" pitchFamily="2" charset="0"/>
              </a:rPr>
              <a:t>ne hundred and forty-three dollars</a:t>
            </a:r>
            <a:endParaRPr lang="en-AU" sz="8000" dirty="0">
              <a:latin typeface="QBeginners" panose="00000400000000000000" pitchFamily="2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142553" y="568618"/>
            <a:ext cx="1196054" cy="1444691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9" y="2484471"/>
            <a:ext cx="2902850" cy="1275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52" y="2415074"/>
            <a:ext cx="2902850" cy="1275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2943" r="1747" b="4185"/>
          <a:stretch/>
        </p:blipFill>
        <p:spPr>
          <a:xfrm>
            <a:off x="2011032" y="849791"/>
            <a:ext cx="2507437" cy="1214544"/>
          </a:xfrm>
          <a:prstGeom prst="rect">
            <a:avLst/>
          </a:prstGeom>
        </p:spPr>
      </p:pic>
      <p:pic>
        <p:nvPicPr>
          <p:cNvPr id="14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4" cstate="print"/>
          <a:srcRect l="40675" t="55785" r="29871" b="3818"/>
          <a:stretch>
            <a:fillRect/>
          </a:stretch>
        </p:blipFill>
        <p:spPr bwMode="auto">
          <a:xfrm rot="20250049">
            <a:off x="6298416" y="640814"/>
            <a:ext cx="1190082" cy="1190082"/>
          </a:xfrm>
          <a:prstGeom prst="rect">
            <a:avLst/>
          </a:prstGeom>
          <a:noFill/>
        </p:spPr>
      </p:pic>
      <p:pic>
        <p:nvPicPr>
          <p:cNvPr id="15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4" cstate="print"/>
          <a:srcRect l="40675" t="55785" r="29871" b="3818"/>
          <a:stretch>
            <a:fillRect/>
          </a:stretch>
        </p:blipFill>
        <p:spPr bwMode="auto">
          <a:xfrm rot="20250049">
            <a:off x="6941977" y="2153796"/>
            <a:ext cx="1191130" cy="1191130"/>
          </a:xfrm>
          <a:prstGeom prst="rect">
            <a:avLst/>
          </a:prstGeom>
          <a:noFill/>
        </p:spPr>
      </p:pic>
      <p:pic>
        <p:nvPicPr>
          <p:cNvPr id="17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4" cstate="print"/>
          <a:srcRect l="40675" t="55785" r="29871" b="3818"/>
          <a:stretch>
            <a:fillRect/>
          </a:stretch>
        </p:blipFill>
        <p:spPr bwMode="auto">
          <a:xfrm rot="20250049">
            <a:off x="4917407" y="869386"/>
            <a:ext cx="1170554" cy="1170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94071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929" y="107327"/>
            <a:ext cx="33466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$121.70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03" y="3906030"/>
            <a:ext cx="11936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0" dirty="0">
                <a:latin typeface="QBeginners" panose="00000400000000000000" pitchFamily="2" charset="0"/>
              </a:rPr>
              <a:t>o</a:t>
            </a:r>
            <a:r>
              <a:rPr lang="en-AU" sz="8000" dirty="0" smtClean="0">
                <a:latin typeface="QBeginners" panose="00000400000000000000" pitchFamily="2" charset="0"/>
              </a:rPr>
              <a:t>ne hundred and twenty-one dollars and seventy cents</a:t>
            </a:r>
            <a:endParaRPr lang="en-AU" sz="8000" dirty="0">
              <a:latin typeface="QBeginners" panose="00000400000000000000" pitchFamily="2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170834" y="465866"/>
            <a:ext cx="1158346" cy="1391214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9" y="2484471"/>
            <a:ext cx="2902850" cy="12758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2943" r="1747" b="4185"/>
          <a:stretch/>
        </p:blipFill>
        <p:spPr>
          <a:xfrm>
            <a:off x="2011032" y="849791"/>
            <a:ext cx="2507437" cy="1214544"/>
          </a:xfrm>
          <a:prstGeom prst="rect">
            <a:avLst/>
          </a:prstGeom>
        </p:spPr>
      </p:pic>
      <p:pic>
        <p:nvPicPr>
          <p:cNvPr id="13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4" cstate="print"/>
          <a:srcRect l="40675" t="55785" r="29871" b="3818"/>
          <a:stretch>
            <a:fillRect/>
          </a:stretch>
        </p:blipFill>
        <p:spPr bwMode="auto">
          <a:xfrm rot="20250049">
            <a:off x="4982167" y="1194970"/>
            <a:ext cx="888242" cy="888242"/>
          </a:xfrm>
          <a:prstGeom prst="rect">
            <a:avLst/>
          </a:prstGeom>
          <a:noFill/>
        </p:spPr>
      </p:pic>
      <p:pic>
        <p:nvPicPr>
          <p:cNvPr id="14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4" cstate="print"/>
          <a:srcRect t="48091" r="60728"/>
          <a:stretch>
            <a:fillRect/>
          </a:stretch>
        </p:blipFill>
        <p:spPr bwMode="auto">
          <a:xfrm rot="220115">
            <a:off x="3395868" y="2265008"/>
            <a:ext cx="1472277" cy="1418899"/>
          </a:xfrm>
          <a:prstGeom prst="rect">
            <a:avLst/>
          </a:prstGeom>
          <a:noFill/>
        </p:spPr>
      </p:pic>
      <p:pic>
        <p:nvPicPr>
          <p:cNvPr id="15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4" cstate="print"/>
          <a:srcRect l="64518" t="9618" r="4625" b="51909"/>
          <a:stretch>
            <a:fillRect/>
          </a:stretch>
        </p:blipFill>
        <p:spPr bwMode="auto">
          <a:xfrm>
            <a:off x="5574689" y="2219508"/>
            <a:ext cx="1185505" cy="1077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72231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24946" y="2326371"/>
            <a:ext cx="609600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>
                <a:latin typeface="QBeginners" panose="00000400000000000000" pitchFamily="2" charset="0"/>
              </a:rPr>
              <a:t>Ben </a:t>
            </a:r>
            <a:r>
              <a:rPr lang="en-AU" sz="3600" dirty="0" smtClean="0">
                <a:latin typeface="QBeginners" panose="00000400000000000000" pitchFamily="2" charset="0"/>
              </a:rPr>
              <a:t>bought 6 lollies that cost $2 each. How much money did he spend?</a:t>
            </a:r>
            <a:endParaRPr lang="en-AU" sz="3600" dirty="0">
              <a:latin typeface="QBeginners" panose="000004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4946" y="4343753"/>
            <a:ext cx="6096000" cy="1754326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/>
            <a:r>
              <a:rPr lang="en-AU" sz="3600" dirty="0" smtClean="0">
                <a:latin typeface="QBeginners" panose="00000400000000000000" pitchFamily="2" charset="0"/>
              </a:rPr>
              <a:t>Ben </a:t>
            </a:r>
            <a:r>
              <a:rPr lang="en-AU" sz="3600" dirty="0" smtClean="0">
                <a:latin typeface="QBeginners" panose="00000400000000000000" pitchFamily="2" charset="0"/>
              </a:rPr>
              <a:t>had $16 </a:t>
            </a:r>
            <a:r>
              <a:rPr lang="en-AU" sz="3600" dirty="0">
                <a:latin typeface="QBeginners" panose="00000400000000000000" pitchFamily="2" charset="0"/>
              </a:rPr>
              <a:t>to spend at the store. He bought 6 lollies that cost $2 each. How much money did he </a:t>
            </a:r>
            <a:r>
              <a:rPr lang="en-AU" sz="3600" dirty="0" smtClean="0">
                <a:latin typeface="QBeginners" panose="00000400000000000000" pitchFamily="2" charset="0"/>
              </a:rPr>
              <a:t>have left over?</a:t>
            </a:r>
            <a:endParaRPr lang="en-AU" sz="3600" dirty="0">
              <a:latin typeface="QBeginners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4946" y="308989"/>
            <a:ext cx="6096000" cy="1200329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algn="ctr"/>
            <a:r>
              <a:rPr lang="en-AU" sz="3600" dirty="0" smtClean="0">
                <a:latin typeface="QBeginners" panose="00000400000000000000" pitchFamily="2" charset="0"/>
              </a:rPr>
              <a:t>Ben </a:t>
            </a:r>
            <a:r>
              <a:rPr lang="en-AU" sz="3600" dirty="0" smtClean="0">
                <a:latin typeface="QBeginners" panose="00000400000000000000" pitchFamily="2" charset="0"/>
              </a:rPr>
              <a:t>bought 2 lollies that cost $2 each. How much money did he spend?</a:t>
            </a:r>
            <a:endParaRPr lang="en-AU" sz="3600" dirty="0">
              <a:latin typeface="QBeginners" panose="000004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8" y="0"/>
            <a:ext cx="4593840" cy="68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298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1990725"/>
            <a:ext cx="74866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5640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sixteen</a:t>
            </a: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0592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one</a:t>
            </a:r>
          </a:p>
        </p:txBody>
      </p:sp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2698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six</a:t>
            </a: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7014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three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78628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twelve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31669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seventeen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89619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nineteen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1225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eighteen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5304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seven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0001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fourteen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6457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four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86199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eight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3774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849" y="-2666852"/>
            <a:ext cx="6858301" cy="1219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850" y="2215246"/>
            <a:ext cx="11868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 smtClean="0">
                <a:latin typeface="QBeginners" panose="00000400000000000000" pitchFamily="2" charset="0"/>
              </a:rPr>
              <a:t>How Many?</a:t>
            </a:r>
          </a:p>
        </p:txBody>
      </p:sp>
    </p:spTree>
    <p:extLst>
      <p:ext uri="{BB962C8B-B14F-4D97-AF65-F5344CB8AC3E}">
        <p14:creationId xmlns:p14="http://schemas.microsoft.com/office/powerpoint/2010/main" val="4655335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216454" y="1709421"/>
          <a:ext cx="8128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1475842" y="294709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1549983" y="176919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2894165" y="176919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4740454" y="176919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7989624" y="176919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6402150" y="1784164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94912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43602" y="1359100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3319859" y="3859302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646056" y="3832325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3338297" y="1171947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7276893" y="3482764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112992" y="1116588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10153927" y="3536224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9807309" y="1171947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29068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369631" y="475581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873677" y="3696611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6464003" y="1232046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379226" y="4776611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544003" y="557077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10233783" y="914955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3097050" y="177204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3796464" y="4091844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3074838" y="552374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4711242" y="498868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10369631" y="2172374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1011920" y="741472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458906" y="1812112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7398192" y="4467865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7938192" y="3493546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06591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66826" y="1337547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4904629" y="4545907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575646" y="4545907"/>
            <a:ext cx="1080000" cy="1080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9605482" y="2891313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5139407" y="1521906"/>
            <a:ext cx="1080000" cy="108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8243551" y="4545907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7807330" y="1108650"/>
            <a:ext cx="1080000" cy="10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36064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4015760" y="224410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2732779" y="2520184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3107151" y="148347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2465332" y="47778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3667279" y="403471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1566961" y="3152464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85591" y="3116958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718871" y="4104001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1306826" y="5225550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148263" y="5155950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9663490" y="5000022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11048290" y="4981284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10406471" y="4035842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11058430" y="3069684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9856483" y="3030152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5933152" y="3495842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4291019" y="3657517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5247091" y="4375450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5933152" y="5293393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/>
          <p:cNvSpPr/>
          <p:nvPr/>
        </p:nvSpPr>
        <p:spPr>
          <a:xfrm>
            <a:off x="4610434" y="5369163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/>
          <p:cNvSpPr/>
          <p:nvPr/>
        </p:nvSpPr>
        <p:spPr>
          <a:xfrm>
            <a:off x="8653893" y="2464731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/>
          <p:cNvSpPr/>
          <p:nvPr/>
        </p:nvSpPr>
        <p:spPr>
          <a:xfrm>
            <a:off x="7370912" y="2740814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/>
          <p:cNvSpPr/>
          <p:nvPr/>
        </p:nvSpPr>
        <p:spPr>
          <a:xfrm>
            <a:off x="7745284" y="1704101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Oval 34"/>
          <p:cNvSpPr/>
          <p:nvPr/>
        </p:nvSpPr>
        <p:spPr>
          <a:xfrm>
            <a:off x="7103465" y="698411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Oval 35"/>
          <p:cNvSpPr/>
          <p:nvPr/>
        </p:nvSpPr>
        <p:spPr>
          <a:xfrm>
            <a:off x="8305412" y="624101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29525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5231651" y="3745089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9653603" y="2891313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6302295" y="1358000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1544249" y="2534582"/>
            <a:ext cx="1080000" cy="10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3048000" y="5025320"/>
            <a:ext cx="1080000" cy="1080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576597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157900" y="3590992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566583" y="3606043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265608" y="814929"/>
          <a:ext cx="8128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Oval 21"/>
          <p:cNvSpPr/>
          <p:nvPr/>
        </p:nvSpPr>
        <p:spPr>
          <a:xfrm>
            <a:off x="492442" y="2022326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566583" y="844426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2157900" y="2022326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Oval 25"/>
          <p:cNvSpPr/>
          <p:nvPr/>
        </p:nvSpPr>
        <p:spPr>
          <a:xfrm>
            <a:off x="1910765" y="844426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Oval 27"/>
          <p:cNvSpPr/>
          <p:nvPr/>
        </p:nvSpPr>
        <p:spPr>
          <a:xfrm>
            <a:off x="3757054" y="844426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Oval 29"/>
          <p:cNvSpPr/>
          <p:nvPr/>
        </p:nvSpPr>
        <p:spPr>
          <a:xfrm>
            <a:off x="7006224" y="844426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/>
          <p:cNvSpPr/>
          <p:nvPr/>
        </p:nvSpPr>
        <p:spPr>
          <a:xfrm>
            <a:off x="5418750" y="859399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Oval 37"/>
          <p:cNvSpPr/>
          <p:nvPr/>
        </p:nvSpPr>
        <p:spPr>
          <a:xfrm>
            <a:off x="3766338" y="2029322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Oval 38"/>
          <p:cNvSpPr/>
          <p:nvPr/>
        </p:nvSpPr>
        <p:spPr>
          <a:xfrm>
            <a:off x="5315146" y="1997810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Oval 39"/>
          <p:cNvSpPr/>
          <p:nvPr/>
        </p:nvSpPr>
        <p:spPr>
          <a:xfrm>
            <a:off x="7006224" y="2029322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Oval 31"/>
          <p:cNvSpPr/>
          <p:nvPr/>
        </p:nvSpPr>
        <p:spPr>
          <a:xfrm>
            <a:off x="2157900" y="4797487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Oval 32"/>
          <p:cNvSpPr/>
          <p:nvPr/>
        </p:nvSpPr>
        <p:spPr>
          <a:xfrm>
            <a:off x="566583" y="4797487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265608" y="3514436"/>
          <a:ext cx="8128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 smtClean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78740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two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8774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31193" y="647867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4092267" y="2086886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Oval 10"/>
          <p:cNvSpPr/>
          <p:nvPr/>
        </p:nvSpPr>
        <p:spPr>
          <a:xfrm>
            <a:off x="1528826" y="714747"/>
            <a:ext cx="1080000" cy="108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4092267" y="797547"/>
            <a:ext cx="1080000" cy="1080000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7924641" y="5107566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9164003" y="5107566"/>
            <a:ext cx="1080000" cy="1080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4632267" y="4541145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Oval 15"/>
          <p:cNvSpPr/>
          <p:nvPr/>
        </p:nvSpPr>
        <p:spPr>
          <a:xfrm>
            <a:off x="3392905" y="4532608"/>
            <a:ext cx="1080000" cy="1080000"/>
          </a:xfrm>
          <a:prstGeom prst="ellipse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10928743" y="3402136"/>
            <a:ext cx="1080000" cy="1080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10928743" y="2177231"/>
            <a:ext cx="1080000" cy="1080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379226" y="3877217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Oval 19"/>
          <p:cNvSpPr/>
          <p:nvPr/>
        </p:nvSpPr>
        <p:spPr>
          <a:xfrm>
            <a:off x="296426" y="5073150"/>
            <a:ext cx="1080000" cy="10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7900871" y="797547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6724804" y="714747"/>
            <a:ext cx="1080000" cy="10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008056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11225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7200" dirty="0" smtClean="0">
                <a:solidFill>
                  <a:srgbClr val="7030A0"/>
                </a:solidFill>
                <a:latin typeface="Forte" panose="03060902040502070203" pitchFamily="66" charset="0"/>
              </a:rPr>
              <a:t>Make these numbers</a:t>
            </a:r>
            <a:endParaRPr lang="en-AU" sz="7200" dirty="0">
              <a:solidFill>
                <a:srgbClr val="7030A0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88" y="3213677"/>
            <a:ext cx="68389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66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81200" y="2712271"/>
            <a:ext cx="218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prstClr val="black"/>
                </a:solidFill>
                <a:latin typeface="HelloDigitheads" pitchFamily="2" charset="0"/>
                <a:ea typeface="HelloDigitheads" pitchFamily="2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28166" y="665042"/>
            <a:ext cx="5822799" cy="5184576"/>
            <a:chOff x="2938983" y="665042"/>
            <a:chExt cx="5822799" cy="5184576"/>
          </a:xfrm>
        </p:grpSpPr>
        <p:sp>
          <p:nvSpPr>
            <p:cNvPr id="16" name="Rectangle 15"/>
            <p:cNvSpPr/>
            <p:nvPr/>
          </p:nvSpPr>
          <p:spPr>
            <a:xfrm>
              <a:off x="4883199" y="665042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prstClr val="black"/>
                  </a:solidFill>
                  <a:latin typeface="QBeginners Bold" pitchFamily="2" charset="0"/>
                </a:rPr>
                <a:t> </a:t>
              </a:r>
              <a:endParaRPr lang="en-US" sz="2000" dirty="0">
                <a:solidFill>
                  <a:prstClr val="black"/>
                </a:solidFill>
                <a:latin typeface="QBeginners 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83199" y="4121426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prstClr val="black"/>
                  </a:solidFill>
                  <a:latin typeface="QBeginners Bold" pitchFamily="2" charset="0"/>
                </a:rPr>
                <a:t> </a:t>
              </a:r>
              <a:endParaRPr lang="en-US" sz="2000" dirty="0">
                <a:solidFill>
                  <a:prstClr val="black"/>
                </a:solidFill>
                <a:latin typeface="QBeginners Bold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38983" y="2393234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QBeginners Bold" pitchFamily="2" charset="0"/>
                </a:rPr>
                <a:t> </a:t>
              </a:r>
              <a:endParaRPr lang="en-US" sz="2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27415" y="2393234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prstClr val="black"/>
                  </a:solidFill>
                  <a:latin typeface="QBeginners Bold" pitchFamily="2" charset="0"/>
                </a:rPr>
                <a:t> </a:t>
              </a:r>
              <a:endParaRPr lang="en-US" sz="11500" dirty="0">
                <a:solidFill>
                  <a:prstClr val="black"/>
                </a:solidFill>
                <a:latin typeface="QBeginners Bold" pitchFamily="2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75431" y="531217"/>
            <a:ext cx="12179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10 less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2584" y="5203287"/>
            <a:ext cx="1504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10 more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34838" y="1764854"/>
            <a:ext cx="31701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 more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6886" y="4110353"/>
            <a:ext cx="10746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 less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9226" y="2486349"/>
            <a:ext cx="1805555" cy="13760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endParaRPr lang="en-AU" sz="10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endParaRPr lang="en-AU" sz="10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68</a:t>
            </a:r>
            <a:endParaRPr lang="en-AU" sz="166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r>
              <a:rPr lang="en-AU" sz="20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</a:rPr>
              <a:t>  </a:t>
            </a:r>
            <a:endParaRPr lang="en-US" sz="20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350" y="52139"/>
            <a:ext cx="1802111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58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7445" y="1850914"/>
            <a:ext cx="2071400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prstClr val="black"/>
                </a:solidFill>
                <a:latin typeface="QBeginners Bold" pitchFamily="2" charset="0"/>
              </a:rPr>
              <a:t>69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7834" y="3426367"/>
            <a:ext cx="215278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78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5672" y="1786640"/>
            <a:ext cx="1583376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67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2901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81200" y="2712271"/>
            <a:ext cx="218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prstClr val="black"/>
                </a:solidFill>
                <a:latin typeface="HelloDigitheads" pitchFamily="2" charset="0"/>
                <a:ea typeface="HelloDigitheads" pitchFamily="2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28166" y="665042"/>
            <a:ext cx="5822799" cy="5184576"/>
            <a:chOff x="2938983" y="665042"/>
            <a:chExt cx="5822799" cy="5184576"/>
          </a:xfrm>
        </p:grpSpPr>
        <p:sp>
          <p:nvSpPr>
            <p:cNvPr id="16" name="Rectangle 15"/>
            <p:cNvSpPr/>
            <p:nvPr/>
          </p:nvSpPr>
          <p:spPr>
            <a:xfrm>
              <a:off x="4883199" y="665042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prstClr val="black"/>
                  </a:solidFill>
                  <a:latin typeface="QBeginners Bold" pitchFamily="2" charset="0"/>
                </a:rPr>
                <a:t> </a:t>
              </a:r>
              <a:endParaRPr lang="en-US" sz="2000" dirty="0">
                <a:solidFill>
                  <a:prstClr val="black"/>
                </a:solidFill>
                <a:latin typeface="QBeginners Bold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83199" y="4121426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prstClr val="black"/>
                  </a:solidFill>
                  <a:latin typeface="QBeginners Bold" pitchFamily="2" charset="0"/>
                </a:rPr>
                <a:t> </a:t>
              </a:r>
              <a:endParaRPr lang="en-US" sz="2000" dirty="0">
                <a:solidFill>
                  <a:prstClr val="black"/>
                </a:solidFill>
                <a:latin typeface="QBeginners Bold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38983" y="2393234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b="1" dirty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QBeginners Bold" pitchFamily="2" charset="0"/>
                </a:rPr>
                <a:t> </a:t>
              </a:r>
              <a:endParaRPr lang="en-US" sz="24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27415" y="2393234"/>
              <a:ext cx="1934367" cy="172819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AU" sz="2000" dirty="0">
                  <a:solidFill>
                    <a:prstClr val="black"/>
                  </a:solidFill>
                  <a:latin typeface="QBeginners Bold" pitchFamily="2" charset="0"/>
                </a:rPr>
                <a:t> </a:t>
              </a:r>
              <a:endParaRPr lang="en-US" sz="11500" dirty="0">
                <a:solidFill>
                  <a:prstClr val="black"/>
                </a:solidFill>
                <a:latin typeface="QBeginners Bold" pitchFamily="2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75431" y="531217"/>
            <a:ext cx="12179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10 less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2584" y="5203287"/>
            <a:ext cx="1504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10 more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34837" y="1764854"/>
            <a:ext cx="248661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 more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6886" y="4110353"/>
            <a:ext cx="10746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prstClr val="black"/>
                </a:solidFill>
                <a:latin typeface="HelloSketchie" pitchFamily="2" charset="0"/>
                <a:ea typeface="HelloSketchie" pitchFamily="2" charset="0"/>
              </a:rPr>
              <a:t>1 less</a:t>
            </a:r>
            <a:endParaRPr lang="en-US" sz="3600" b="1" dirty="0">
              <a:solidFill>
                <a:prstClr val="black"/>
              </a:solidFill>
              <a:latin typeface="HelloSketchie" pitchFamily="2" charset="0"/>
              <a:ea typeface="HelloSketchie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9226" y="2486349"/>
            <a:ext cx="1805555" cy="13760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sz="10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endParaRPr lang="en-AU" sz="10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endParaRPr lang="en-AU" sz="1000" dirty="0">
              <a:solidFill>
                <a:prstClr val="black"/>
              </a:solidFill>
              <a:latin typeface="QBeginners Bold" pitchFamily="2" charset="0"/>
            </a:endParaRPr>
          </a:p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16</a:t>
            </a:r>
            <a:r>
              <a:rPr lang="en-AU" sz="16600" dirty="0">
                <a:solidFill>
                  <a:prstClr val="black"/>
                </a:solidFill>
                <a:latin typeface="QBeginners Bold" pitchFamily="2" charset="0"/>
              </a:rPr>
              <a:t>3</a:t>
            </a:r>
          </a:p>
          <a:p>
            <a:pPr algn="ctr"/>
            <a:r>
              <a:rPr lang="en-AU" sz="2000" b="1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</a:rPr>
              <a:t>  </a:t>
            </a:r>
            <a:endParaRPr lang="en-US" sz="20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350" y="52139"/>
            <a:ext cx="1802111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153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07389" y="1850914"/>
            <a:ext cx="215278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prstClr val="black"/>
                </a:solidFill>
                <a:latin typeface="QBeginners Bold" pitchFamily="2" charset="0"/>
              </a:rPr>
              <a:t>164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7834" y="3426367"/>
            <a:ext cx="2152783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173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8107" y="1786640"/>
            <a:ext cx="1780941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6600" dirty="0" smtClean="0">
                <a:solidFill>
                  <a:prstClr val="black"/>
                </a:solidFill>
                <a:latin typeface="QBeginners Bold" pitchFamily="2" charset="0"/>
              </a:rPr>
              <a:t>162</a:t>
            </a:r>
            <a:endParaRPr lang="en-US" sz="16600" dirty="0">
              <a:solidFill>
                <a:prstClr val="black"/>
              </a:solidFill>
              <a:latin typeface="QBeginners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798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26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4619" y="1791854"/>
            <a:ext cx="46458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smtClean="0">
                <a:solidFill>
                  <a:schemeClr val="accent6">
                    <a:lumMod val="75000"/>
                  </a:schemeClr>
                </a:solidFill>
                <a:latin typeface="Bauhaus 93" panose="04030905020B02020C02" pitchFamily="82" charset="0"/>
              </a:rPr>
              <a:t>DOUBLES</a:t>
            </a:r>
            <a:endParaRPr lang="en-AU" sz="8000" dirty="0">
              <a:solidFill>
                <a:schemeClr val="accent6">
                  <a:lumMod val="7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1818" y="5578764"/>
            <a:ext cx="1107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Another Typewriter" pitchFamily="1" charset="0"/>
              </a:rPr>
              <a:t>DOUBLE </a:t>
            </a:r>
            <a:r>
              <a:rPr lang="en-AU" sz="2000" dirty="0" err="1" smtClean="0">
                <a:latin typeface="Another Typewriter" pitchFamily="1" charset="0"/>
              </a:rPr>
              <a:t>DOUBLE</a:t>
            </a:r>
            <a:r>
              <a:rPr lang="en-AU" sz="2000" dirty="0" smtClean="0">
                <a:latin typeface="Another Typewriter" pitchFamily="1" charset="0"/>
              </a:rPr>
              <a:t> THIS THIS, DOUBLE </a:t>
            </a:r>
            <a:r>
              <a:rPr lang="en-AU" sz="2000" dirty="0" err="1" smtClean="0">
                <a:latin typeface="Another Typewriter" pitchFamily="1" charset="0"/>
              </a:rPr>
              <a:t>DOUBLE</a:t>
            </a:r>
            <a:r>
              <a:rPr lang="en-AU" sz="2000" dirty="0" smtClean="0">
                <a:latin typeface="Another Typewriter" pitchFamily="1" charset="0"/>
              </a:rPr>
              <a:t> THAT THAT</a:t>
            </a:r>
            <a:endParaRPr lang="en-AU" sz="2000" dirty="0">
              <a:latin typeface="Another Typewriter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475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742" y="665600"/>
            <a:ext cx="6107258" cy="57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863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595" y="568618"/>
            <a:ext cx="5780810" cy="56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992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31650"/>
            <a:ext cx="6285202" cy="599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01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868" y="477948"/>
            <a:ext cx="5901950" cy="590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4902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701" y="557077"/>
            <a:ext cx="5333480" cy="57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2594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five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182807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983" y="479013"/>
            <a:ext cx="5493761" cy="590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7596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746" y="557077"/>
            <a:ext cx="6109854" cy="57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541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45" y="557077"/>
            <a:ext cx="5832764" cy="586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6726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073" y="557076"/>
            <a:ext cx="5430982" cy="57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13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09" y="557077"/>
            <a:ext cx="5652655" cy="56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01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37" y="223692"/>
            <a:ext cx="4504171" cy="63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4184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849" y="-2666852"/>
            <a:ext cx="6858301" cy="1219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6581" y="2216727"/>
            <a:ext cx="775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0" dirty="0" smtClean="0">
                <a:solidFill>
                  <a:srgbClr val="7030A0"/>
                </a:solidFill>
                <a:latin typeface="Cooper Black" panose="0208090404030B020404" pitchFamily="18" charset="0"/>
              </a:rPr>
              <a:t>DAILY 10 </a:t>
            </a:r>
            <a:endParaRPr lang="en-AU" sz="8000" dirty="0">
              <a:solidFill>
                <a:srgbClr val="7030A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5938" y="5014566"/>
            <a:ext cx="4999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hlinkClick r:id="rId3"/>
              </a:rPr>
              <a:t>https://www.topmarks.co.uk/maths-games/daily10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32221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25" y="2231721"/>
            <a:ext cx="11868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 smtClean="0">
                <a:latin typeface="QBeginners" panose="00000400000000000000" pitchFamily="2" charset="0"/>
              </a:rPr>
              <a:t>How many is half?</a:t>
            </a:r>
          </a:p>
        </p:txBody>
      </p:sp>
    </p:spTree>
    <p:extLst>
      <p:ext uri="{BB962C8B-B14F-4D97-AF65-F5344CB8AC3E}">
        <p14:creationId xmlns:p14="http://schemas.microsoft.com/office/powerpoint/2010/main" val="414353579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378" y="1795849"/>
            <a:ext cx="5982137" cy="2817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74" y="2137736"/>
            <a:ext cx="1667543" cy="1846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2" y="2085014"/>
            <a:ext cx="1667543" cy="18466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514" y="2007638"/>
            <a:ext cx="1667543" cy="1846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7" y="2137737"/>
            <a:ext cx="1667543" cy="1846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457" y="1937970"/>
            <a:ext cx="1667543" cy="1846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911" y="1937971"/>
            <a:ext cx="1667543" cy="1846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940" y="4951538"/>
            <a:ext cx="9992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solidFill>
                  <a:srgbClr val="0070C0"/>
                </a:solidFill>
                <a:latin typeface="QBeginners" panose="00000400000000000000" pitchFamily="2" charset="0"/>
              </a:rPr>
              <a:t>half </a:t>
            </a:r>
            <a:r>
              <a:rPr lang="en-AU" sz="8800" dirty="0" smtClean="0">
                <a:latin typeface="QBeginners" panose="00000400000000000000" pitchFamily="2" charset="0"/>
              </a:rPr>
              <a:t>of a </a:t>
            </a:r>
            <a:r>
              <a:rPr lang="en-AU" sz="8800" dirty="0" smtClean="0">
                <a:solidFill>
                  <a:srgbClr val="FF0000"/>
                </a:solidFill>
                <a:latin typeface="QBeginners" panose="00000400000000000000" pitchFamily="2" charset="0"/>
              </a:rPr>
              <a:t>group </a:t>
            </a:r>
            <a:r>
              <a:rPr lang="en-AU" sz="8800" dirty="0" smtClean="0">
                <a:latin typeface="QBeginners" panose="00000400000000000000" pitchFamily="2" charset="0"/>
              </a:rPr>
              <a:t>of </a:t>
            </a:r>
            <a:r>
              <a:rPr lang="en-AU" sz="8800" dirty="0" smtClean="0">
                <a:solidFill>
                  <a:srgbClr val="FF0000"/>
                </a:solidFill>
                <a:latin typeface="QBeginners" panose="00000400000000000000" pitchFamily="2" charset="0"/>
              </a:rPr>
              <a:t>6</a:t>
            </a:r>
            <a:r>
              <a:rPr lang="en-AU" sz="8800" dirty="0" smtClean="0">
                <a:latin typeface="QBeginners" panose="00000400000000000000" pitchFamily="2" charset="0"/>
              </a:rPr>
              <a:t> is </a:t>
            </a:r>
            <a:r>
              <a:rPr lang="en-AU" sz="8800" dirty="0" smtClean="0">
                <a:solidFill>
                  <a:srgbClr val="0070C0"/>
                </a:solidFill>
                <a:latin typeface="QBeginners" panose="00000400000000000000" pitchFamily="2" charset="0"/>
              </a:rPr>
              <a:t>3</a:t>
            </a:r>
            <a:endParaRPr lang="en-AU" sz="8800" dirty="0">
              <a:solidFill>
                <a:srgbClr val="0070C0"/>
              </a:solidFill>
              <a:latin typeface="QBeginner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507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111526" y="700215"/>
            <a:ext cx="10058982" cy="2167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444843" y="4859000"/>
            <a:ext cx="9992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solidFill>
                  <a:srgbClr val="0070C0"/>
                </a:solidFill>
                <a:latin typeface="QBeginners" panose="00000400000000000000" pitchFamily="2" charset="0"/>
              </a:rPr>
              <a:t>half </a:t>
            </a:r>
            <a:r>
              <a:rPr lang="en-AU" sz="8800" dirty="0" smtClean="0">
                <a:latin typeface="QBeginners" panose="00000400000000000000" pitchFamily="2" charset="0"/>
              </a:rPr>
              <a:t>of a </a:t>
            </a:r>
            <a:r>
              <a:rPr lang="en-AU" sz="8800" dirty="0" smtClean="0">
                <a:solidFill>
                  <a:srgbClr val="FF0000"/>
                </a:solidFill>
                <a:latin typeface="QBeginners" panose="00000400000000000000" pitchFamily="2" charset="0"/>
              </a:rPr>
              <a:t>group </a:t>
            </a:r>
            <a:r>
              <a:rPr lang="en-AU" sz="8800" dirty="0" smtClean="0">
                <a:latin typeface="QBeginners" panose="00000400000000000000" pitchFamily="2" charset="0"/>
              </a:rPr>
              <a:t>of </a:t>
            </a:r>
            <a:r>
              <a:rPr lang="en-AU" sz="8800" dirty="0" smtClean="0">
                <a:solidFill>
                  <a:srgbClr val="FF0000"/>
                </a:solidFill>
                <a:latin typeface="QBeginners" panose="00000400000000000000" pitchFamily="2" charset="0"/>
              </a:rPr>
              <a:t>10</a:t>
            </a:r>
            <a:r>
              <a:rPr lang="en-AU" sz="8800" dirty="0" smtClean="0">
                <a:latin typeface="QBeginners" panose="00000400000000000000" pitchFamily="2" charset="0"/>
              </a:rPr>
              <a:t> is </a:t>
            </a:r>
            <a:r>
              <a:rPr lang="en-AU" sz="8800" dirty="0" smtClean="0">
                <a:solidFill>
                  <a:srgbClr val="0070C0"/>
                </a:solidFill>
                <a:latin typeface="QBeginners" panose="00000400000000000000" pitchFamily="2" charset="0"/>
              </a:rPr>
              <a:t>5</a:t>
            </a:r>
            <a:endParaRPr lang="en-AU" sz="8800" dirty="0">
              <a:solidFill>
                <a:srgbClr val="0070C0"/>
              </a:solidFill>
              <a:latin typeface="QBeginners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3048875"/>
            <a:ext cx="1553574" cy="1553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03" y="3017764"/>
            <a:ext cx="1553574" cy="1553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40" y="3044612"/>
            <a:ext cx="1553574" cy="1553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05" y="2969153"/>
            <a:ext cx="1553574" cy="1553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06" y="3026379"/>
            <a:ext cx="1553574" cy="1553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1069480"/>
            <a:ext cx="1553574" cy="1553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59" y="995078"/>
            <a:ext cx="1553574" cy="1553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75" y="995078"/>
            <a:ext cx="1553574" cy="1553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65" y="995078"/>
            <a:ext cx="1553574" cy="1553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55" y="981358"/>
            <a:ext cx="1553574" cy="155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7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twenty</a:t>
            </a: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54301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816" y="490020"/>
            <a:ext cx="6194989" cy="4502110"/>
          </a:xfrm>
          <a:custGeom>
            <a:avLst/>
            <a:gdLst>
              <a:gd name="connsiteX0" fmla="*/ 552070 w 6194989"/>
              <a:gd name="connsiteY0" fmla="*/ 251385 h 4502110"/>
              <a:gd name="connsiteX1" fmla="*/ 552070 w 6194989"/>
              <a:gd name="connsiteY1" fmla="*/ 251385 h 4502110"/>
              <a:gd name="connsiteX2" fmla="*/ 634449 w 6194989"/>
              <a:gd name="connsiteY2" fmla="*/ 226672 h 4502110"/>
              <a:gd name="connsiteX3" fmla="*/ 873346 w 6194989"/>
              <a:gd name="connsiteY3" fmla="*/ 210196 h 4502110"/>
              <a:gd name="connsiteX4" fmla="*/ 1112243 w 6194989"/>
              <a:gd name="connsiteY4" fmla="*/ 193721 h 4502110"/>
              <a:gd name="connsiteX5" fmla="*/ 1359379 w 6194989"/>
              <a:gd name="connsiteY5" fmla="*/ 201958 h 4502110"/>
              <a:gd name="connsiteX6" fmla="*/ 1400568 w 6194989"/>
              <a:gd name="connsiteY6" fmla="*/ 210196 h 4502110"/>
              <a:gd name="connsiteX7" fmla="*/ 1499422 w 6194989"/>
              <a:gd name="connsiteY7" fmla="*/ 234910 h 4502110"/>
              <a:gd name="connsiteX8" fmla="*/ 1540611 w 6194989"/>
              <a:gd name="connsiteY8" fmla="*/ 251385 h 4502110"/>
              <a:gd name="connsiteX9" fmla="*/ 1598276 w 6194989"/>
              <a:gd name="connsiteY9" fmla="*/ 267861 h 4502110"/>
              <a:gd name="connsiteX10" fmla="*/ 1631227 w 6194989"/>
              <a:gd name="connsiteY10" fmla="*/ 292575 h 4502110"/>
              <a:gd name="connsiteX11" fmla="*/ 1680654 w 6194989"/>
              <a:gd name="connsiteY11" fmla="*/ 333764 h 4502110"/>
              <a:gd name="connsiteX12" fmla="*/ 1705368 w 6194989"/>
              <a:gd name="connsiteY12" fmla="*/ 342002 h 4502110"/>
              <a:gd name="connsiteX13" fmla="*/ 1804222 w 6194989"/>
              <a:gd name="connsiteY13" fmla="*/ 333764 h 4502110"/>
              <a:gd name="connsiteX14" fmla="*/ 1977216 w 6194989"/>
              <a:gd name="connsiteY14" fmla="*/ 259623 h 4502110"/>
              <a:gd name="connsiteX15" fmla="*/ 2051357 w 6194989"/>
              <a:gd name="connsiteY15" fmla="*/ 234910 h 4502110"/>
              <a:gd name="connsiteX16" fmla="*/ 2174925 w 6194989"/>
              <a:gd name="connsiteY16" fmla="*/ 193721 h 4502110"/>
              <a:gd name="connsiteX17" fmla="*/ 2323206 w 6194989"/>
              <a:gd name="connsiteY17" fmla="*/ 160769 h 4502110"/>
              <a:gd name="connsiteX18" fmla="*/ 2347919 w 6194989"/>
              <a:gd name="connsiteY18" fmla="*/ 152531 h 4502110"/>
              <a:gd name="connsiteX19" fmla="*/ 2413822 w 6194989"/>
              <a:gd name="connsiteY19" fmla="*/ 136056 h 4502110"/>
              <a:gd name="connsiteX20" fmla="*/ 2570341 w 6194989"/>
              <a:gd name="connsiteY20" fmla="*/ 94866 h 4502110"/>
              <a:gd name="connsiteX21" fmla="*/ 2759811 w 6194989"/>
              <a:gd name="connsiteY21" fmla="*/ 86629 h 4502110"/>
              <a:gd name="connsiteX22" fmla="*/ 2866903 w 6194989"/>
              <a:gd name="connsiteY22" fmla="*/ 78391 h 4502110"/>
              <a:gd name="connsiteX23" fmla="*/ 2990470 w 6194989"/>
              <a:gd name="connsiteY23" fmla="*/ 94866 h 4502110"/>
              <a:gd name="connsiteX24" fmla="*/ 3122276 w 6194989"/>
              <a:gd name="connsiteY24" fmla="*/ 136056 h 4502110"/>
              <a:gd name="connsiteX25" fmla="*/ 3319984 w 6194989"/>
              <a:gd name="connsiteY25" fmla="*/ 185483 h 4502110"/>
              <a:gd name="connsiteX26" fmla="*/ 3344698 w 6194989"/>
              <a:gd name="connsiteY26" fmla="*/ 193721 h 4502110"/>
              <a:gd name="connsiteX27" fmla="*/ 3468265 w 6194989"/>
              <a:gd name="connsiteY27" fmla="*/ 226672 h 4502110"/>
              <a:gd name="connsiteX28" fmla="*/ 3492979 w 6194989"/>
              <a:gd name="connsiteY28" fmla="*/ 234910 h 4502110"/>
              <a:gd name="connsiteX29" fmla="*/ 3591833 w 6194989"/>
              <a:gd name="connsiteY29" fmla="*/ 259623 h 4502110"/>
              <a:gd name="connsiteX30" fmla="*/ 3674211 w 6194989"/>
              <a:gd name="connsiteY30" fmla="*/ 309050 h 4502110"/>
              <a:gd name="connsiteX31" fmla="*/ 3698925 w 6194989"/>
              <a:gd name="connsiteY31" fmla="*/ 325526 h 4502110"/>
              <a:gd name="connsiteX32" fmla="*/ 3723638 w 6194989"/>
              <a:gd name="connsiteY32" fmla="*/ 350239 h 4502110"/>
              <a:gd name="connsiteX33" fmla="*/ 3740114 w 6194989"/>
              <a:gd name="connsiteY33" fmla="*/ 374953 h 4502110"/>
              <a:gd name="connsiteX34" fmla="*/ 3773065 w 6194989"/>
              <a:gd name="connsiteY34" fmla="*/ 383191 h 4502110"/>
              <a:gd name="connsiteX35" fmla="*/ 3797779 w 6194989"/>
              <a:gd name="connsiteY35" fmla="*/ 374953 h 4502110"/>
              <a:gd name="connsiteX36" fmla="*/ 3855443 w 6194989"/>
              <a:gd name="connsiteY36" fmla="*/ 358477 h 4502110"/>
              <a:gd name="connsiteX37" fmla="*/ 3896633 w 6194989"/>
              <a:gd name="connsiteY37" fmla="*/ 342002 h 4502110"/>
              <a:gd name="connsiteX38" fmla="*/ 3937822 w 6194989"/>
              <a:gd name="connsiteY38" fmla="*/ 333764 h 4502110"/>
              <a:gd name="connsiteX39" fmla="*/ 3962535 w 6194989"/>
              <a:gd name="connsiteY39" fmla="*/ 325526 h 4502110"/>
              <a:gd name="connsiteX40" fmla="*/ 4110816 w 6194989"/>
              <a:gd name="connsiteY40" fmla="*/ 284337 h 4502110"/>
              <a:gd name="connsiteX41" fmla="*/ 4160243 w 6194989"/>
              <a:gd name="connsiteY41" fmla="*/ 259623 h 4502110"/>
              <a:gd name="connsiteX42" fmla="*/ 4242622 w 6194989"/>
              <a:gd name="connsiteY42" fmla="*/ 234910 h 4502110"/>
              <a:gd name="connsiteX43" fmla="*/ 4300287 w 6194989"/>
              <a:gd name="connsiteY43" fmla="*/ 210196 h 4502110"/>
              <a:gd name="connsiteX44" fmla="*/ 4382665 w 6194989"/>
              <a:gd name="connsiteY44" fmla="*/ 169007 h 4502110"/>
              <a:gd name="connsiteX45" fmla="*/ 4522708 w 6194989"/>
              <a:gd name="connsiteY45" fmla="*/ 111342 h 4502110"/>
              <a:gd name="connsiteX46" fmla="*/ 4563898 w 6194989"/>
              <a:gd name="connsiteY46" fmla="*/ 86629 h 4502110"/>
              <a:gd name="connsiteX47" fmla="*/ 4613325 w 6194989"/>
              <a:gd name="connsiteY47" fmla="*/ 61915 h 4502110"/>
              <a:gd name="connsiteX48" fmla="*/ 4638038 w 6194989"/>
              <a:gd name="connsiteY48" fmla="*/ 45439 h 4502110"/>
              <a:gd name="connsiteX49" fmla="*/ 4703941 w 6194989"/>
              <a:gd name="connsiteY49" fmla="*/ 28964 h 4502110"/>
              <a:gd name="connsiteX50" fmla="*/ 4951076 w 6194989"/>
              <a:gd name="connsiteY50" fmla="*/ 12488 h 4502110"/>
              <a:gd name="connsiteX51" fmla="*/ 5099357 w 6194989"/>
              <a:gd name="connsiteY51" fmla="*/ 12488 h 4502110"/>
              <a:gd name="connsiteX52" fmla="*/ 5140546 w 6194989"/>
              <a:gd name="connsiteY52" fmla="*/ 20726 h 4502110"/>
              <a:gd name="connsiteX53" fmla="*/ 5239400 w 6194989"/>
              <a:gd name="connsiteY53" fmla="*/ 45439 h 4502110"/>
              <a:gd name="connsiteX54" fmla="*/ 5404157 w 6194989"/>
              <a:gd name="connsiteY54" fmla="*/ 78391 h 4502110"/>
              <a:gd name="connsiteX55" fmla="*/ 5535962 w 6194989"/>
              <a:gd name="connsiteY55" fmla="*/ 103104 h 4502110"/>
              <a:gd name="connsiteX56" fmla="*/ 5692481 w 6194989"/>
              <a:gd name="connsiteY56" fmla="*/ 160769 h 4502110"/>
              <a:gd name="connsiteX57" fmla="*/ 5741908 w 6194989"/>
              <a:gd name="connsiteY57" fmla="*/ 193721 h 4502110"/>
              <a:gd name="connsiteX58" fmla="*/ 5783098 w 6194989"/>
              <a:gd name="connsiteY58" fmla="*/ 251385 h 4502110"/>
              <a:gd name="connsiteX59" fmla="*/ 5824287 w 6194989"/>
              <a:gd name="connsiteY59" fmla="*/ 300812 h 4502110"/>
              <a:gd name="connsiteX60" fmla="*/ 5865476 w 6194989"/>
              <a:gd name="connsiteY60" fmla="*/ 366715 h 4502110"/>
              <a:gd name="connsiteX61" fmla="*/ 5898427 w 6194989"/>
              <a:gd name="connsiteY61" fmla="*/ 407904 h 4502110"/>
              <a:gd name="connsiteX62" fmla="*/ 5914903 w 6194989"/>
              <a:gd name="connsiteY62" fmla="*/ 432618 h 4502110"/>
              <a:gd name="connsiteX63" fmla="*/ 5947854 w 6194989"/>
              <a:gd name="connsiteY63" fmla="*/ 465569 h 4502110"/>
              <a:gd name="connsiteX64" fmla="*/ 6054946 w 6194989"/>
              <a:gd name="connsiteY64" fmla="*/ 622088 h 4502110"/>
              <a:gd name="connsiteX65" fmla="*/ 6104373 w 6194989"/>
              <a:gd name="connsiteY65" fmla="*/ 729180 h 4502110"/>
              <a:gd name="connsiteX66" fmla="*/ 6129087 w 6194989"/>
              <a:gd name="connsiteY66" fmla="*/ 795083 h 4502110"/>
              <a:gd name="connsiteX67" fmla="*/ 6170276 w 6194989"/>
              <a:gd name="connsiteY67" fmla="*/ 951602 h 4502110"/>
              <a:gd name="connsiteX68" fmla="*/ 6194989 w 6194989"/>
              <a:gd name="connsiteY68" fmla="*/ 1042218 h 4502110"/>
              <a:gd name="connsiteX69" fmla="*/ 6186752 w 6194989"/>
              <a:gd name="connsiteY69" fmla="*/ 1289353 h 4502110"/>
              <a:gd name="connsiteX70" fmla="*/ 6137325 w 6194989"/>
              <a:gd name="connsiteY70" fmla="*/ 1404683 h 4502110"/>
              <a:gd name="connsiteX71" fmla="*/ 6063184 w 6194989"/>
              <a:gd name="connsiteY71" fmla="*/ 1536488 h 4502110"/>
              <a:gd name="connsiteX72" fmla="*/ 6030233 w 6194989"/>
              <a:gd name="connsiteY72" fmla="*/ 1602391 h 4502110"/>
              <a:gd name="connsiteX73" fmla="*/ 6005519 w 6194989"/>
              <a:gd name="connsiteY73" fmla="*/ 1660056 h 4502110"/>
              <a:gd name="connsiteX74" fmla="*/ 5964330 w 6194989"/>
              <a:gd name="connsiteY74" fmla="*/ 1709483 h 4502110"/>
              <a:gd name="connsiteX75" fmla="*/ 5832525 w 6194989"/>
              <a:gd name="connsiteY75" fmla="*/ 1841288 h 4502110"/>
              <a:gd name="connsiteX76" fmla="*/ 5807811 w 6194989"/>
              <a:gd name="connsiteY76" fmla="*/ 1866002 h 4502110"/>
              <a:gd name="connsiteX77" fmla="*/ 5676006 w 6194989"/>
              <a:gd name="connsiteY77" fmla="*/ 1964856 h 4502110"/>
              <a:gd name="connsiteX78" fmla="*/ 5601865 w 6194989"/>
              <a:gd name="connsiteY78" fmla="*/ 2022521 h 4502110"/>
              <a:gd name="connsiteX79" fmla="*/ 5535962 w 6194989"/>
              <a:gd name="connsiteY79" fmla="*/ 2071948 h 4502110"/>
              <a:gd name="connsiteX80" fmla="*/ 5428870 w 6194989"/>
              <a:gd name="connsiteY80" fmla="*/ 2170802 h 4502110"/>
              <a:gd name="connsiteX81" fmla="*/ 5379443 w 6194989"/>
              <a:gd name="connsiteY81" fmla="*/ 2220229 h 4502110"/>
              <a:gd name="connsiteX82" fmla="*/ 5330016 w 6194989"/>
              <a:gd name="connsiteY82" fmla="*/ 2261418 h 4502110"/>
              <a:gd name="connsiteX83" fmla="*/ 5305303 w 6194989"/>
              <a:gd name="connsiteY83" fmla="*/ 2277894 h 4502110"/>
              <a:gd name="connsiteX84" fmla="*/ 5272352 w 6194989"/>
              <a:gd name="connsiteY84" fmla="*/ 2310845 h 4502110"/>
              <a:gd name="connsiteX85" fmla="*/ 5231162 w 6194989"/>
              <a:gd name="connsiteY85" fmla="*/ 2343796 h 4502110"/>
              <a:gd name="connsiteX86" fmla="*/ 5214687 w 6194989"/>
              <a:gd name="connsiteY86" fmla="*/ 2368510 h 4502110"/>
              <a:gd name="connsiteX87" fmla="*/ 5157022 w 6194989"/>
              <a:gd name="connsiteY87" fmla="*/ 2459126 h 4502110"/>
              <a:gd name="connsiteX88" fmla="*/ 5132308 w 6194989"/>
              <a:gd name="connsiteY88" fmla="*/ 2492077 h 4502110"/>
              <a:gd name="connsiteX89" fmla="*/ 5115833 w 6194989"/>
              <a:gd name="connsiteY89" fmla="*/ 2516791 h 4502110"/>
              <a:gd name="connsiteX90" fmla="*/ 5082881 w 6194989"/>
              <a:gd name="connsiteY90" fmla="*/ 2582694 h 4502110"/>
              <a:gd name="connsiteX91" fmla="*/ 5066406 w 6194989"/>
              <a:gd name="connsiteY91" fmla="*/ 2607407 h 4502110"/>
              <a:gd name="connsiteX92" fmla="*/ 5041692 w 6194989"/>
              <a:gd name="connsiteY92" fmla="*/ 2648596 h 4502110"/>
              <a:gd name="connsiteX93" fmla="*/ 4992265 w 6194989"/>
              <a:gd name="connsiteY93" fmla="*/ 2788639 h 4502110"/>
              <a:gd name="connsiteX94" fmla="*/ 4967552 w 6194989"/>
              <a:gd name="connsiteY94" fmla="*/ 2838066 h 4502110"/>
              <a:gd name="connsiteX95" fmla="*/ 4901649 w 6194989"/>
              <a:gd name="connsiteY95" fmla="*/ 3035775 h 4502110"/>
              <a:gd name="connsiteX96" fmla="*/ 4893411 w 6194989"/>
              <a:gd name="connsiteY96" fmla="*/ 3060488 h 4502110"/>
              <a:gd name="connsiteX97" fmla="*/ 4860460 w 6194989"/>
              <a:gd name="connsiteY97" fmla="*/ 3134629 h 4502110"/>
              <a:gd name="connsiteX98" fmla="*/ 4802795 w 6194989"/>
              <a:gd name="connsiteY98" fmla="*/ 3241721 h 4502110"/>
              <a:gd name="connsiteX99" fmla="*/ 4769843 w 6194989"/>
              <a:gd name="connsiteY99" fmla="*/ 3340575 h 4502110"/>
              <a:gd name="connsiteX100" fmla="*/ 4695703 w 6194989"/>
              <a:gd name="connsiteY100" fmla="*/ 3505331 h 4502110"/>
              <a:gd name="connsiteX101" fmla="*/ 4687465 w 6194989"/>
              <a:gd name="connsiteY101" fmla="*/ 3530045 h 4502110"/>
              <a:gd name="connsiteX102" fmla="*/ 4580373 w 6194989"/>
              <a:gd name="connsiteY102" fmla="*/ 3686564 h 4502110"/>
              <a:gd name="connsiteX103" fmla="*/ 4563898 w 6194989"/>
              <a:gd name="connsiteY103" fmla="*/ 3719515 h 4502110"/>
              <a:gd name="connsiteX104" fmla="*/ 4547422 w 6194989"/>
              <a:gd name="connsiteY104" fmla="*/ 3744229 h 4502110"/>
              <a:gd name="connsiteX105" fmla="*/ 4506233 w 6194989"/>
              <a:gd name="connsiteY105" fmla="*/ 3826607 h 4502110"/>
              <a:gd name="connsiteX106" fmla="*/ 4390903 w 6194989"/>
              <a:gd name="connsiteY106" fmla="*/ 3999602 h 4502110"/>
              <a:gd name="connsiteX107" fmla="*/ 4250860 w 6194989"/>
              <a:gd name="connsiteY107" fmla="*/ 4114931 h 4502110"/>
              <a:gd name="connsiteX108" fmla="*/ 4217908 w 6194989"/>
              <a:gd name="connsiteY108" fmla="*/ 4156121 h 4502110"/>
              <a:gd name="connsiteX109" fmla="*/ 3954298 w 6194989"/>
              <a:gd name="connsiteY109" fmla="*/ 4304402 h 4502110"/>
              <a:gd name="connsiteX110" fmla="*/ 3904870 w 6194989"/>
              <a:gd name="connsiteY110" fmla="*/ 4320877 h 4502110"/>
              <a:gd name="connsiteX111" fmla="*/ 3781303 w 6194989"/>
              <a:gd name="connsiteY111" fmla="*/ 4362066 h 4502110"/>
              <a:gd name="connsiteX112" fmla="*/ 3748352 w 6194989"/>
              <a:gd name="connsiteY112" fmla="*/ 4370304 h 4502110"/>
              <a:gd name="connsiteX113" fmla="*/ 3674211 w 6194989"/>
              <a:gd name="connsiteY113" fmla="*/ 4395018 h 4502110"/>
              <a:gd name="connsiteX114" fmla="*/ 3600070 w 6194989"/>
              <a:gd name="connsiteY114" fmla="*/ 4411494 h 4502110"/>
              <a:gd name="connsiteX115" fmla="*/ 3575357 w 6194989"/>
              <a:gd name="connsiteY115" fmla="*/ 4419731 h 4502110"/>
              <a:gd name="connsiteX116" fmla="*/ 3476503 w 6194989"/>
              <a:gd name="connsiteY116" fmla="*/ 4444445 h 4502110"/>
              <a:gd name="connsiteX117" fmla="*/ 3451789 w 6194989"/>
              <a:gd name="connsiteY117" fmla="*/ 4452683 h 4502110"/>
              <a:gd name="connsiteX118" fmla="*/ 3369411 w 6194989"/>
              <a:gd name="connsiteY118" fmla="*/ 4477396 h 4502110"/>
              <a:gd name="connsiteX119" fmla="*/ 3155227 w 6194989"/>
              <a:gd name="connsiteY119" fmla="*/ 4460921 h 4502110"/>
              <a:gd name="connsiteX120" fmla="*/ 3130514 w 6194989"/>
              <a:gd name="connsiteY120" fmla="*/ 4452683 h 4502110"/>
              <a:gd name="connsiteX121" fmla="*/ 3072849 w 6194989"/>
              <a:gd name="connsiteY121" fmla="*/ 4444445 h 4502110"/>
              <a:gd name="connsiteX122" fmla="*/ 2833952 w 6194989"/>
              <a:gd name="connsiteY122" fmla="*/ 4378542 h 4502110"/>
              <a:gd name="connsiteX123" fmla="*/ 2636243 w 6194989"/>
              <a:gd name="connsiteY123" fmla="*/ 4353829 h 4502110"/>
              <a:gd name="connsiteX124" fmla="*/ 2331443 w 6194989"/>
              <a:gd name="connsiteY124" fmla="*/ 4370304 h 4502110"/>
              <a:gd name="connsiteX125" fmla="*/ 1993692 w 6194989"/>
              <a:gd name="connsiteY125" fmla="*/ 4345591 h 4502110"/>
              <a:gd name="connsiteX126" fmla="*/ 1664179 w 6194989"/>
              <a:gd name="connsiteY126" fmla="*/ 4362066 h 4502110"/>
              <a:gd name="connsiteX127" fmla="*/ 1631227 w 6194989"/>
              <a:gd name="connsiteY127" fmla="*/ 4370304 h 4502110"/>
              <a:gd name="connsiteX128" fmla="*/ 1375854 w 6194989"/>
              <a:gd name="connsiteY128" fmla="*/ 4395018 h 4502110"/>
              <a:gd name="connsiteX129" fmla="*/ 1178146 w 6194989"/>
              <a:gd name="connsiteY129" fmla="*/ 4444445 h 4502110"/>
              <a:gd name="connsiteX130" fmla="*/ 1079292 w 6194989"/>
              <a:gd name="connsiteY130" fmla="*/ 4469158 h 4502110"/>
              <a:gd name="connsiteX131" fmla="*/ 865108 w 6194989"/>
              <a:gd name="connsiteY131" fmla="*/ 4493872 h 4502110"/>
              <a:gd name="connsiteX132" fmla="*/ 774492 w 6194989"/>
              <a:gd name="connsiteY132" fmla="*/ 4502110 h 4502110"/>
              <a:gd name="connsiteX133" fmla="*/ 502643 w 6194989"/>
              <a:gd name="connsiteY133" fmla="*/ 4493872 h 4502110"/>
              <a:gd name="connsiteX134" fmla="*/ 428503 w 6194989"/>
              <a:gd name="connsiteY134" fmla="*/ 4477396 h 4502110"/>
              <a:gd name="connsiteX135" fmla="*/ 346125 w 6194989"/>
              <a:gd name="connsiteY135" fmla="*/ 4460921 h 4502110"/>
              <a:gd name="connsiteX136" fmla="*/ 304935 w 6194989"/>
              <a:gd name="connsiteY136" fmla="*/ 4419731 h 4502110"/>
              <a:gd name="connsiteX137" fmla="*/ 280222 w 6194989"/>
              <a:gd name="connsiteY137" fmla="*/ 4403256 h 4502110"/>
              <a:gd name="connsiteX138" fmla="*/ 230795 w 6194989"/>
              <a:gd name="connsiteY138" fmla="*/ 4353829 h 4502110"/>
              <a:gd name="connsiteX139" fmla="*/ 197843 w 6194989"/>
              <a:gd name="connsiteY139" fmla="*/ 4254975 h 4502110"/>
              <a:gd name="connsiteX140" fmla="*/ 173130 w 6194989"/>
              <a:gd name="connsiteY140" fmla="*/ 4213785 h 4502110"/>
              <a:gd name="connsiteX141" fmla="*/ 164892 w 6194989"/>
              <a:gd name="connsiteY141" fmla="*/ 4164358 h 4502110"/>
              <a:gd name="connsiteX142" fmla="*/ 156654 w 6194989"/>
              <a:gd name="connsiteY142" fmla="*/ 4098456 h 4502110"/>
              <a:gd name="connsiteX143" fmla="*/ 140179 w 6194989"/>
              <a:gd name="connsiteY143" fmla="*/ 4007839 h 4502110"/>
              <a:gd name="connsiteX144" fmla="*/ 123703 w 6194989"/>
              <a:gd name="connsiteY144" fmla="*/ 3941937 h 4502110"/>
              <a:gd name="connsiteX145" fmla="*/ 107227 w 6194989"/>
              <a:gd name="connsiteY145" fmla="*/ 3859558 h 4502110"/>
              <a:gd name="connsiteX146" fmla="*/ 66038 w 6194989"/>
              <a:gd name="connsiteY146" fmla="*/ 3760704 h 4502110"/>
              <a:gd name="connsiteX147" fmla="*/ 41325 w 6194989"/>
              <a:gd name="connsiteY147" fmla="*/ 3661850 h 4502110"/>
              <a:gd name="connsiteX148" fmla="*/ 8373 w 6194989"/>
              <a:gd name="connsiteY148" fmla="*/ 3546521 h 4502110"/>
              <a:gd name="connsiteX149" fmla="*/ 135 w 6194989"/>
              <a:gd name="connsiteY149" fmla="*/ 3455904 h 4502110"/>
              <a:gd name="connsiteX150" fmla="*/ 33087 w 6194989"/>
              <a:gd name="connsiteY150" fmla="*/ 3044012 h 4502110"/>
              <a:gd name="connsiteX151" fmla="*/ 49562 w 6194989"/>
              <a:gd name="connsiteY151" fmla="*/ 2920445 h 4502110"/>
              <a:gd name="connsiteX152" fmla="*/ 74276 w 6194989"/>
              <a:gd name="connsiteY152" fmla="*/ 2755688 h 4502110"/>
              <a:gd name="connsiteX153" fmla="*/ 82514 w 6194989"/>
              <a:gd name="connsiteY153" fmla="*/ 2706261 h 4502110"/>
              <a:gd name="connsiteX154" fmla="*/ 98989 w 6194989"/>
              <a:gd name="connsiteY154" fmla="*/ 2656834 h 4502110"/>
              <a:gd name="connsiteX155" fmla="*/ 123703 w 6194989"/>
              <a:gd name="connsiteY155" fmla="*/ 2401461 h 4502110"/>
              <a:gd name="connsiteX156" fmla="*/ 148416 w 6194989"/>
              <a:gd name="connsiteY156" fmla="*/ 2277894 h 4502110"/>
              <a:gd name="connsiteX157" fmla="*/ 156654 w 6194989"/>
              <a:gd name="connsiteY157" fmla="*/ 2203753 h 4502110"/>
              <a:gd name="connsiteX158" fmla="*/ 181368 w 6194989"/>
              <a:gd name="connsiteY158" fmla="*/ 2129612 h 4502110"/>
              <a:gd name="connsiteX159" fmla="*/ 206081 w 6194989"/>
              <a:gd name="connsiteY159" fmla="*/ 2022521 h 4502110"/>
              <a:gd name="connsiteX160" fmla="*/ 189606 w 6194989"/>
              <a:gd name="connsiteY160" fmla="*/ 1437634 h 4502110"/>
              <a:gd name="connsiteX161" fmla="*/ 173130 w 6194989"/>
              <a:gd name="connsiteY161" fmla="*/ 1338780 h 4502110"/>
              <a:gd name="connsiteX162" fmla="*/ 131941 w 6194989"/>
              <a:gd name="connsiteY162" fmla="*/ 1157548 h 4502110"/>
              <a:gd name="connsiteX163" fmla="*/ 140179 w 6194989"/>
              <a:gd name="connsiteY163" fmla="*/ 778607 h 4502110"/>
              <a:gd name="connsiteX164" fmla="*/ 164892 w 6194989"/>
              <a:gd name="connsiteY164" fmla="*/ 622088 h 4502110"/>
              <a:gd name="connsiteX165" fmla="*/ 222557 w 6194989"/>
              <a:gd name="connsiteY165" fmla="*/ 473807 h 4502110"/>
              <a:gd name="connsiteX166" fmla="*/ 280222 w 6194989"/>
              <a:gd name="connsiteY166" fmla="*/ 407904 h 4502110"/>
              <a:gd name="connsiteX167" fmla="*/ 296698 w 6194989"/>
              <a:gd name="connsiteY167" fmla="*/ 383191 h 4502110"/>
              <a:gd name="connsiteX168" fmla="*/ 337887 w 6194989"/>
              <a:gd name="connsiteY168" fmla="*/ 350239 h 4502110"/>
              <a:gd name="connsiteX169" fmla="*/ 387314 w 6194989"/>
              <a:gd name="connsiteY169" fmla="*/ 300812 h 4502110"/>
              <a:gd name="connsiteX170" fmla="*/ 412027 w 6194989"/>
              <a:gd name="connsiteY170" fmla="*/ 267861 h 4502110"/>
              <a:gd name="connsiteX171" fmla="*/ 486168 w 6194989"/>
              <a:gd name="connsiteY171" fmla="*/ 226672 h 4502110"/>
              <a:gd name="connsiteX172" fmla="*/ 552070 w 6194989"/>
              <a:gd name="connsiteY172" fmla="*/ 251385 h 450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6194989" h="4502110">
                <a:moveTo>
                  <a:pt x="552070" y="251385"/>
                </a:moveTo>
                <a:lnTo>
                  <a:pt x="552070" y="251385"/>
                </a:lnTo>
                <a:cubicBezTo>
                  <a:pt x="579530" y="243147"/>
                  <a:pt x="606287" y="232036"/>
                  <a:pt x="634449" y="226672"/>
                </a:cubicBezTo>
                <a:cubicBezTo>
                  <a:pt x="671266" y="219659"/>
                  <a:pt x="863056" y="210801"/>
                  <a:pt x="873346" y="210196"/>
                </a:cubicBezTo>
                <a:cubicBezTo>
                  <a:pt x="1006839" y="202343"/>
                  <a:pt x="988950" y="203204"/>
                  <a:pt x="1112243" y="193721"/>
                </a:cubicBezTo>
                <a:cubicBezTo>
                  <a:pt x="1194622" y="196467"/>
                  <a:pt x="1277089" y="197256"/>
                  <a:pt x="1359379" y="201958"/>
                </a:cubicBezTo>
                <a:cubicBezTo>
                  <a:pt x="1373358" y="202757"/>
                  <a:pt x="1386939" y="206989"/>
                  <a:pt x="1400568" y="210196"/>
                </a:cubicBezTo>
                <a:cubicBezTo>
                  <a:pt x="1433631" y="217976"/>
                  <a:pt x="1466837" y="225326"/>
                  <a:pt x="1499422" y="234910"/>
                </a:cubicBezTo>
                <a:cubicBezTo>
                  <a:pt x="1513608" y="239082"/>
                  <a:pt x="1526765" y="246193"/>
                  <a:pt x="1540611" y="251385"/>
                </a:cubicBezTo>
                <a:cubicBezTo>
                  <a:pt x="1564249" y="260249"/>
                  <a:pt x="1572308" y="261369"/>
                  <a:pt x="1598276" y="267861"/>
                </a:cubicBezTo>
                <a:cubicBezTo>
                  <a:pt x="1609260" y="276099"/>
                  <a:pt x="1620803" y="283640"/>
                  <a:pt x="1631227" y="292575"/>
                </a:cubicBezTo>
                <a:cubicBezTo>
                  <a:pt x="1656729" y="314434"/>
                  <a:pt x="1651528" y="319201"/>
                  <a:pt x="1680654" y="333764"/>
                </a:cubicBezTo>
                <a:cubicBezTo>
                  <a:pt x="1688421" y="337647"/>
                  <a:pt x="1697130" y="339256"/>
                  <a:pt x="1705368" y="342002"/>
                </a:cubicBezTo>
                <a:cubicBezTo>
                  <a:pt x="1738319" y="339256"/>
                  <a:pt x="1772144" y="341784"/>
                  <a:pt x="1804222" y="333764"/>
                </a:cubicBezTo>
                <a:cubicBezTo>
                  <a:pt x="1868327" y="317738"/>
                  <a:pt x="1915694" y="280130"/>
                  <a:pt x="1977216" y="259623"/>
                </a:cubicBezTo>
                <a:lnTo>
                  <a:pt x="2051357" y="234910"/>
                </a:lnTo>
                <a:cubicBezTo>
                  <a:pt x="2092546" y="221180"/>
                  <a:pt x="2132542" y="203140"/>
                  <a:pt x="2174925" y="193721"/>
                </a:cubicBezTo>
                <a:lnTo>
                  <a:pt x="2323206" y="160769"/>
                </a:lnTo>
                <a:cubicBezTo>
                  <a:pt x="2331653" y="158758"/>
                  <a:pt x="2339542" y="154816"/>
                  <a:pt x="2347919" y="152531"/>
                </a:cubicBezTo>
                <a:cubicBezTo>
                  <a:pt x="2369765" y="146573"/>
                  <a:pt x="2391976" y="142014"/>
                  <a:pt x="2413822" y="136056"/>
                </a:cubicBezTo>
                <a:cubicBezTo>
                  <a:pt x="2487228" y="116037"/>
                  <a:pt x="2400230" y="116675"/>
                  <a:pt x="2570341" y="94866"/>
                </a:cubicBezTo>
                <a:cubicBezTo>
                  <a:pt x="2633044" y="86827"/>
                  <a:pt x="2696692" y="90135"/>
                  <a:pt x="2759811" y="86629"/>
                </a:cubicBezTo>
                <a:cubicBezTo>
                  <a:pt x="2795559" y="84643"/>
                  <a:pt x="2831206" y="81137"/>
                  <a:pt x="2866903" y="78391"/>
                </a:cubicBezTo>
                <a:cubicBezTo>
                  <a:pt x="2908092" y="83883"/>
                  <a:pt x="2949937" y="85713"/>
                  <a:pt x="2990470" y="94866"/>
                </a:cubicBezTo>
                <a:cubicBezTo>
                  <a:pt x="3035370" y="105005"/>
                  <a:pt x="3077620" y="124892"/>
                  <a:pt x="3122276" y="136056"/>
                </a:cubicBezTo>
                <a:cubicBezTo>
                  <a:pt x="3188179" y="152532"/>
                  <a:pt x="3255539" y="164001"/>
                  <a:pt x="3319984" y="185483"/>
                </a:cubicBezTo>
                <a:cubicBezTo>
                  <a:pt x="3328222" y="188229"/>
                  <a:pt x="3336331" y="191397"/>
                  <a:pt x="3344698" y="193721"/>
                </a:cubicBezTo>
                <a:cubicBezTo>
                  <a:pt x="3385771" y="205130"/>
                  <a:pt x="3427192" y="215263"/>
                  <a:pt x="3468265" y="226672"/>
                </a:cubicBezTo>
                <a:cubicBezTo>
                  <a:pt x="3476632" y="228996"/>
                  <a:pt x="3484555" y="232804"/>
                  <a:pt x="3492979" y="234910"/>
                </a:cubicBezTo>
                <a:cubicBezTo>
                  <a:pt x="3506216" y="238219"/>
                  <a:pt x="3566900" y="248541"/>
                  <a:pt x="3591833" y="259623"/>
                </a:cubicBezTo>
                <a:cubicBezTo>
                  <a:pt x="3649302" y="285165"/>
                  <a:pt x="3629682" y="277244"/>
                  <a:pt x="3674211" y="309050"/>
                </a:cubicBezTo>
                <a:cubicBezTo>
                  <a:pt x="3682268" y="314805"/>
                  <a:pt x="3691319" y="319188"/>
                  <a:pt x="3698925" y="325526"/>
                </a:cubicBezTo>
                <a:cubicBezTo>
                  <a:pt x="3707875" y="332984"/>
                  <a:pt x="3716180" y="341289"/>
                  <a:pt x="3723638" y="350239"/>
                </a:cubicBezTo>
                <a:cubicBezTo>
                  <a:pt x="3729976" y="357845"/>
                  <a:pt x="3731876" y="369461"/>
                  <a:pt x="3740114" y="374953"/>
                </a:cubicBezTo>
                <a:cubicBezTo>
                  <a:pt x="3749534" y="381233"/>
                  <a:pt x="3762081" y="380445"/>
                  <a:pt x="3773065" y="383191"/>
                </a:cubicBezTo>
                <a:cubicBezTo>
                  <a:pt x="3781303" y="380445"/>
                  <a:pt x="3789462" y="377448"/>
                  <a:pt x="3797779" y="374953"/>
                </a:cubicBezTo>
                <a:cubicBezTo>
                  <a:pt x="3816926" y="369209"/>
                  <a:pt x="3836478" y="364799"/>
                  <a:pt x="3855443" y="358477"/>
                </a:cubicBezTo>
                <a:cubicBezTo>
                  <a:pt x="3869472" y="353801"/>
                  <a:pt x="3882469" y="346251"/>
                  <a:pt x="3896633" y="342002"/>
                </a:cubicBezTo>
                <a:cubicBezTo>
                  <a:pt x="3910044" y="337979"/>
                  <a:pt x="3924238" y="337160"/>
                  <a:pt x="3937822" y="333764"/>
                </a:cubicBezTo>
                <a:cubicBezTo>
                  <a:pt x="3946246" y="331658"/>
                  <a:pt x="3954158" y="327811"/>
                  <a:pt x="3962535" y="325526"/>
                </a:cubicBezTo>
                <a:cubicBezTo>
                  <a:pt x="4016793" y="310728"/>
                  <a:pt x="4056704" y="304629"/>
                  <a:pt x="4110816" y="284337"/>
                </a:cubicBezTo>
                <a:cubicBezTo>
                  <a:pt x="4128064" y="277869"/>
                  <a:pt x="4142995" y="266091"/>
                  <a:pt x="4160243" y="259623"/>
                </a:cubicBezTo>
                <a:cubicBezTo>
                  <a:pt x="4187086" y="249557"/>
                  <a:pt x="4215588" y="244451"/>
                  <a:pt x="4242622" y="234910"/>
                </a:cubicBezTo>
                <a:cubicBezTo>
                  <a:pt x="4262342" y="227950"/>
                  <a:pt x="4281365" y="219101"/>
                  <a:pt x="4300287" y="210196"/>
                </a:cubicBezTo>
                <a:cubicBezTo>
                  <a:pt x="4328065" y="197124"/>
                  <a:pt x="4353813" y="179499"/>
                  <a:pt x="4382665" y="169007"/>
                </a:cubicBezTo>
                <a:cubicBezTo>
                  <a:pt x="4456503" y="142157"/>
                  <a:pt x="4464071" y="143325"/>
                  <a:pt x="4522708" y="111342"/>
                </a:cubicBezTo>
                <a:cubicBezTo>
                  <a:pt x="4536765" y="103675"/>
                  <a:pt x="4549841" y="94296"/>
                  <a:pt x="4563898" y="86629"/>
                </a:cubicBezTo>
                <a:cubicBezTo>
                  <a:pt x="4580069" y="77808"/>
                  <a:pt x="4597223" y="70861"/>
                  <a:pt x="4613325" y="61915"/>
                </a:cubicBezTo>
                <a:cubicBezTo>
                  <a:pt x="4621980" y="57107"/>
                  <a:pt x="4628734" y="48822"/>
                  <a:pt x="4638038" y="45439"/>
                </a:cubicBezTo>
                <a:cubicBezTo>
                  <a:pt x="4659318" y="37701"/>
                  <a:pt x="4681737" y="33405"/>
                  <a:pt x="4703941" y="28964"/>
                </a:cubicBezTo>
                <a:cubicBezTo>
                  <a:pt x="4780292" y="13694"/>
                  <a:pt x="4885120" y="15356"/>
                  <a:pt x="4951076" y="12488"/>
                </a:cubicBezTo>
                <a:cubicBezTo>
                  <a:pt x="5012812" y="-8091"/>
                  <a:pt x="4977296" y="282"/>
                  <a:pt x="5099357" y="12488"/>
                </a:cubicBezTo>
                <a:cubicBezTo>
                  <a:pt x="5113289" y="13881"/>
                  <a:pt x="5126917" y="17519"/>
                  <a:pt x="5140546" y="20726"/>
                </a:cubicBezTo>
                <a:cubicBezTo>
                  <a:pt x="5173609" y="28505"/>
                  <a:pt x="5206304" y="37802"/>
                  <a:pt x="5239400" y="45439"/>
                </a:cubicBezTo>
                <a:cubicBezTo>
                  <a:pt x="5337213" y="68011"/>
                  <a:pt x="5330329" y="66086"/>
                  <a:pt x="5404157" y="78391"/>
                </a:cubicBezTo>
                <a:cubicBezTo>
                  <a:pt x="5488803" y="106607"/>
                  <a:pt x="5313519" y="49718"/>
                  <a:pt x="5535962" y="103104"/>
                </a:cubicBezTo>
                <a:cubicBezTo>
                  <a:pt x="5562743" y="109531"/>
                  <a:pt x="5658229" y="142325"/>
                  <a:pt x="5692481" y="160769"/>
                </a:cubicBezTo>
                <a:cubicBezTo>
                  <a:pt x="5709916" y="170157"/>
                  <a:pt x="5725432" y="182737"/>
                  <a:pt x="5741908" y="193721"/>
                </a:cubicBezTo>
                <a:cubicBezTo>
                  <a:pt x="5755638" y="212942"/>
                  <a:pt x="5768696" y="232662"/>
                  <a:pt x="5783098" y="251385"/>
                </a:cubicBezTo>
                <a:cubicBezTo>
                  <a:pt x="5796174" y="268384"/>
                  <a:pt x="5811822" y="283360"/>
                  <a:pt x="5824287" y="300812"/>
                </a:cubicBezTo>
                <a:cubicBezTo>
                  <a:pt x="5839344" y="321892"/>
                  <a:pt x="5850731" y="345416"/>
                  <a:pt x="5865476" y="366715"/>
                </a:cubicBezTo>
                <a:cubicBezTo>
                  <a:pt x="5875484" y="381171"/>
                  <a:pt x="5887878" y="393838"/>
                  <a:pt x="5898427" y="407904"/>
                </a:cubicBezTo>
                <a:cubicBezTo>
                  <a:pt x="5904367" y="415825"/>
                  <a:pt x="5908460" y="425101"/>
                  <a:pt x="5914903" y="432618"/>
                </a:cubicBezTo>
                <a:cubicBezTo>
                  <a:pt x="5925012" y="444412"/>
                  <a:pt x="5937910" y="453636"/>
                  <a:pt x="5947854" y="465569"/>
                </a:cubicBezTo>
                <a:cubicBezTo>
                  <a:pt x="5971822" y="494331"/>
                  <a:pt x="6043741" y="594076"/>
                  <a:pt x="6054946" y="622088"/>
                </a:cubicBezTo>
                <a:cubicBezTo>
                  <a:pt x="6080544" y="686081"/>
                  <a:pt x="6064809" y="650051"/>
                  <a:pt x="6104373" y="729180"/>
                </a:cubicBezTo>
                <a:cubicBezTo>
                  <a:pt x="6128268" y="848651"/>
                  <a:pt x="6095146" y="710229"/>
                  <a:pt x="6129087" y="795083"/>
                </a:cubicBezTo>
                <a:cubicBezTo>
                  <a:pt x="6137710" y="816640"/>
                  <a:pt x="6169908" y="950193"/>
                  <a:pt x="6170276" y="951602"/>
                </a:cubicBezTo>
                <a:cubicBezTo>
                  <a:pt x="6178179" y="981897"/>
                  <a:pt x="6194989" y="1042218"/>
                  <a:pt x="6194989" y="1042218"/>
                </a:cubicBezTo>
                <a:cubicBezTo>
                  <a:pt x="6192243" y="1124596"/>
                  <a:pt x="6199702" y="1207953"/>
                  <a:pt x="6186752" y="1289353"/>
                </a:cubicBezTo>
                <a:cubicBezTo>
                  <a:pt x="6180181" y="1330659"/>
                  <a:pt x="6156030" y="1367274"/>
                  <a:pt x="6137325" y="1404683"/>
                </a:cubicBezTo>
                <a:cubicBezTo>
                  <a:pt x="6009763" y="1659800"/>
                  <a:pt x="6163161" y="1361526"/>
                  <a:pt x="6063184" y="1536488"/>
                </a:cubicBezTo>
                <a:cubicBezTo>
                  <a:pt x="6050999" y="1557813"/>
                  <a:pt x="6040619" y="1580135"/>
                  <a:pt x="6030233" y="1602391"/>
                </a:cubicBezTo>
                <a:cubicBezTo>
                  <a:pt x="6021389" y="1621342"/>
                  <a:pt x="6016479" y="1642246"/>
                  <a:pt x="6005519" y="1660056"/>
                </a:cubicBezTo>
                <a:cubicBezTo>
                  <a:pt x="5994279" y="1678321"/>
                  <a:pt x="5979138" y="1693970"/>
                  <a:pt x="5964330" y="1709483"/>
                </a:cubicBezTo>
                <a:cubicBezTo>
                  <a:pt x="5921428" y="1754428"/>
                  <a:pt x="5876460" y="1797353"/>
                  <a:pt x="5832525" y="1841288"/>
                </a:cubicBezTo>
                <a:cubicBezTo>
                  <a:pt x="5824287" y="1849526"/>
                  <a:pt x="5817131" y="1859012"/>
                  <a:pt x="5807811" y="1866002"/>
                </a:cubicBezTo>
                <a:lnTo>
                  <a:pt x="5676006" y="1964856"/>
                </a:lnTo>
                <a:cubicBezTo>
                  <a:pt x="5564071" y="2048807"/>
                  <a:pt x="5736909" y="1918640"/>
                  <a:pt x="5601865" y="2022521"/>
                </a:cubicBezTo>
                <a:cubicBezTo>
                  <a:pt x="5580100" y="2039263"/>
                  <a:pt x="5553116" y="2050506"/>
                  <a:pt x="5535962" y="2071948"/>
                </a:cubicBezTo>
                <a:cubicBezTo>
                  <a:pt x="5471991" y="2151913"/>
                  <a:pt x="5537300" y="2076830"/>
                  <a:pt x="5428870" y="2170802"/>
                </a:cubicBezTo>
                <a:cubicBezTo>
                  <a:pt x="5411262" y="2186062"/>
                  <a:pt x="5396619" y="2204485"/>
                  <a:pt x="5379443" y="2220229"/>
                </a:cubicBezTo>
                <a:cubicBezTo>
                  <a:pt x="5363634" y="2234721"/>
                  <a:pt x="5346945" y="2248251"/>
                  <a:pt x="5330016" y="2261418"/>
                </a:cubicBezTo>
                <a:cubicBezTo>
                  <a:pt x="5322201" y="2267496"/>
                  <a:pt x="5312820" y="2271451"/>
                  <a:pt x="5305303" y="2277894"/>
                </a:cubicBezTo>
                <a:cubicBezTo>
                  <a:pt x="5293509" y="2288003"/>
                  <a:pt x="5283962" y="2300525"/>
                  <a:pt x="5272352" y="2310845"/>
                </a:cubicBezTo>
                <a:cubicBezTo>
                  <a:pt x="5259210" y="2322526"/>
                  <a:pt x="5243595" y="2331363"/>
                  <a:pt x="5231162" y="2343796"/>
                </a:cubicBezTo>
                <a:cubicBezTo>
                  <a:pt x="5224161" y="2350797"/>
                  <a:pt x="5220442" y="2360453"/>
                  <a:pt x="5214687" y="2368510"/>
                </a:cubicBezTo>
                <a:cubicBezTo>
                  <a:pt x="5136206" y="2478384"/>
                  <a:pt x="5262063" y="2294063"/>
                  <a:pt x="5157022" y="2459126"/>
                </a:cubicBezTo>
                <a:cubicBezTo>
                  <a:pt x="5149651" y="2470709"/>
                  <a:pt x="5140288" y="2480905"/>
                  <a:pt x="5132308" y="2492077"/>
                </a:cubicBezTo>
                <a:cubicBezTo>
                  <a:pt x="5126553" y="2500134"/>
                  <a:pt x="5121080" y="2508395"/>
                  <a:pt x="5115833" y="2516791"/>
                </a:cubicBezTo>
                <a:cubicBezTo>
                  <a:pt x="5030202" y="2653802"/>
                  <a:pt x="5126797" y="2494861"/>
                  <a:pt x="5082881" y="2582694"/>
                </a:cubicBezTo>
                <a:cubicBezTo>
                  <a:pt x="5078453" y="2591549"/>
                  <a:pt x="5071653" y="2599012"/>
                  <a:pt x="5066406" y="2607407"/>
                </a:cubicBezTo>
                <a:cubicBezTo>
                  <a:pt x="5057920" y="2620985"/>
                  <a:pt x="5049930" y="2634866"/>
                  <a:pt x="5041692" y="2648596"/>
                </a:cubicBezTo>
                <a:cubicBezTo>
                  <a:pt x="5028197" y="2702578"/>
                  <a:pt x="5023943" y="2725281"/>
                  <a:pt x="4992265" y="2788639"/>
                </a:cubicBezTo>
                <a:cubicBezTo>
                  <a:pt x="4984027" y="2805115"/>
                  <a:pt x="4973893" y="2820772"/>
                  <a:pt x="4967552" y="2838066"/>
                </a:cubicBezTo>
                <a:cubicBezTo>
                  <a:pt x="4943637" y="2903288"/>
                  <a:pt x="4923617" y="2969872"/>
                  <a:pt x="4901649" y="3035775"/>
                </a:cubicBezTo>
                <a:cubicBezTo>
                  <a:pt x="4898903" y="3044013"/>
                  <a:pt x="4896938" y="3052553"/>
                  <a:pt x="4893411" y="3060488"/>
                </a:cubicBezTo>
                <a:cubicBezTo>
                  <a:pt x="4882427" y="3085202"/>
                  <a:pt x="4872555" y="3110440"/>
                  <a:pt x="4860460" y="3134629"/>
                </a:cubicBezTo>
                <a:cubicBezTo>
                  <a:pt x="4842328" y="3170892"/>
                  <a:pt x="4819124" y="3204611"/>
                  <a:pt x="4802795" y="3241721"/>
                </a:cubicBezTo>
                <a:cubicBezTo>
                  <a:pt x="4788806" y="3273513"/>
                  <a:pt x="4784097" y="3308900"/>
                  <a:pt x="4769843" y="3340575"/>
                </a:cubicBezTo>
                <a:cubicBezTo>
                  <a:pt x="4745130" y="3395494"/>
                  <a:pt x="4714747" y="3448198"/>
                  <a:pt x="4695703" y="3505331"/>
                </a:cubicBezTo>
                <a:cubicBezTo>
                  <a:pt x="4692957" y="3513569"/>
                  <a:pt x="4692127" y="3522719"/>
                  <a:pt x="4687465" y="3530045"/>
                </a:cubicBezTo>
                <a:cubicBezTo>
                  <a:pt x="4653526" y="3583378"/>
                  <a:pt x="4614906" y="3633613"/>
                  <a:pt x="4580373" y="3686564"/>
                </a:cubicBezTo>
                <a:cubicBezTo>
                  <a:pt x="4573665" y="3696850"/>
                  <a:pt x="4569991" y="3708853"/>
                  <a:pt x="4563898" y="3719515"/>
                </a:cubicBezTo>
                <a:cubicBezTo>
                  <a:pt x="4558986" y="3728111"/>
                  <a:pt x="4552116" y="3735512"/>
                  <a:pt x="4547422" y="3744229"/>
                </a:cubicBezTo>
                <a:cubicBezTo>
                  <a:pt x="4532867" y="3771260"/>
                  <a:pt x="4522276" y="3800432"/>
                  <a:pt x="4506233" y="3826607"/>
                </a:cubicBezTo>
                <a:cubicBezTo>
                  <a:pt x="4470017" y="3885696"/>
                  <a:pt x="4444401" y="3955545"/>
                  <a:pt x="4390903" y="3999602"/>
                </a:cubicBezTo>
                <a:cubicBezTo>
                  <a:pt x="4344222" y="4038045"/>
                  <a:pt x="4288637" y="4067710"/>
                  <a:pt x="4250860" y="4114931"/>
                </a:cubicBezTo>
                <a:cubicBezTo>
                  <a:pt x="4239876" y="4128661"/>
                  <a:pt x="4231894" y="4145465"/>
                  <a:pt x="4217908" y="4156121"/>
                </a:cubicBezTo>
                <a:cubicBezTo>
                  <a:pt x="4153665" y="4205068"/>
                  <a:pt x="4035087" y="4277474"/>
                  <a:pt x="3954298" y="4304402"/>
                </a:cubicBezTo>
                <a:lnTo>
                  <a:pt x="3904870" y="4320877"/>
                </a:lnTo>
                <a:cubicBezTo>
                  <a:pt x="3863681" y="4334606"/>
                  <a:pt x="3823424" y="4351536"/>
                  <a:pt x="3781303" y="4362066"/>
                </a:cubicBezTo>
                <a:cubicBezTo>
                  <a:pt x="3770319" y="4364812"/>
                  <a:pt x="3759173" y="4366974"/>
                  <a:pt x="3748352" y="4370304"/>
                </a:cubicBezTo>
                <a:cubicBezTo>
                  <a:pt x="3723453" y="4377965"/>
                  <a:pt x="3699311" y="4388046"/>
                  <a:pt x="3674211" y="4395018"/>
                </a:cubicBezTo>
                <a:cubicBezTo>
                  <a:pt x="3649818" y="4401794"/>
                  <a:pt x="3624631" y="4405354"/>
                  <a:pt x="3600070" y="4411494"/>
                </a:cubicBezTo>
                <a:cubicBezTo>
                  <a:pt x="3591646" y="4413600"/>
                  <a:pt x="3583747" y="4417494"/>
                  <a:pt x="3575357" y="4419731"/>
                </a:cubicBezTo>
                <a:cubicBezTo>
                  <a:pt x="3542538" y="4428483"/>
                  <a:pt x="3509322" y="4435693"/>
                  <a:pt x="3476503" y="4444445"/>
                </a:cubicBezTo>
                <a:cubicBezTo>
                  <a:pt x="3468113" y="4446682"/>
                  <a:pt x="3460089" y="4450129"/>
                  <a:pt x="3451789" y="4452683"/>
                </a:cubicBezTo>
                <a:lnTo>
                  <a:pt x="3369411" y="4477396"/>
                </a:lnTo>
                <a:cubicBezTo>
                  <a:pt x="3298087" y="4473830"/>
                  <a:pt x="3225445" y="4476525"/>
                  <a:pt x="3155227" y="4460921"/>
                </a:cubicBezTo>
                <a:cubicBezTo>
                  <a:pt x="3146750" y="4459037"/>
                  <a:pt x="3139029" y="4454386"/>
                  <a:pt x="3130514" y="4452683"/>
                </a:cubicBezTo>
                <a:cubicBezTo>
                  <a:pt x="3111474" y="4448875"/>
                  <a:pt x="3091686" y="4449154"/>
                  <a:pt x="3072849" y="4444445"/>
                </a:cubicBezTo>
                <a:cubicBezTo>
                  <a:pt x="2992709" y="4424410"/>
                  <a:pt x="2915598" y="4391103"/>
                  <a:pt x="2833952" y="4378542"/>
                </a:cubicBezTo>
                <a:cubicBezTo>
                  <a:pt x="2696883" y="4357454"/>
                  <a:pt x="2762829" y="4365336"/>
                  <a:pt x="2636243" y="4353829"/>
                </a:cubicBezTo>
                <a:cubicBezTo>
                  <a:pt x="2534643" y="4359321"/>
                  <a:pt x="2433191" y="4370304"/>
                  <a:pt x="2331443" y="4370304"/>
                </a:cubicBezTo>
                <a:cubicBezTo>
                  <a:pt x="2131008" y="4370304"/>
                  <a:pt x="2119931" y="4366631"/>
                  <a:pt x="1993692" y="4345591"/>
                </a:cubicBezTo>
                <a:lnTo>
                  <a:pt x="1664179" y="4362066"/>
                </a:lnTo>
                <a:cubicBezTo>
                  <a:pt x="1652883" y="4362836"/>
                  <a:pt x="1642476" y="4369018"/>
                  <a:pt x="1631227" y="4370304"/>
                </a:cubicBezTo>
                <a:cubicBezTo>
                  <a:pt x="1546258" y="4380015"/>
                  <a:pt x="1460978" y="4386780"/>
                  <a:pt x="1375854" y="4395018"/>
                </a:cubicBezTo>
                <a:lnTo>
                  <a:pt x="1178146" y="4444445"/>
                </a:lnTo>
                <a:cubicBezTo>
                  <a:pt x="1145195" y="4452683"/>
                  <a:pt x="1112995" y="4464945"/>
                  <a:pt x="1079292" y="4469158"/>
                </a:cubicBezTo>
                <a:cubicBezTo>
                  <a:pt x="1008964" y="4477949"/>
                  <a:pt x="934482" y="4487565"/>
                  <a:pt x="865108" y="4493872"/>
                </a:cubicBezTo>
                <a:lnTo>
                  <a:pt x="774492" y="4502110"/>
                </a:lnTo>
                <a:cubicBezTo>
                  <a:pt x="683876" y="4499364"/>
                  <a:pt x="593182" y="4498515"/>
                  <a:pt x="502643" y="4493872"/>
                </a:cubicBezTo>
                <a:cubicBezTo>
                  <a:pt x="437344" y="4490523"/>
                  <a:pt x="472861" y="4487632"/>
                  <a:pt x="428503" y="4477396"/>
                </a:cubicBezTo>
                <a:cubicBezTo>
                  <a:pt x="401217" y="4471099"/>
                  <a:pt x="373584" y="4466413"/>
                  <a:pt x="346125" y="4460921"/>
                </a:cubicBezTo>
                <a:cubicBezTo>
                  <a:pt x="280221" y="4416985"/>
                  <a:pt x="359855" y="4474651"/>
                  <a:pt x="304935" y="4419731"/>
                </a:cubicBezTo>
                <a:cubicBezTo>
                  <a:pt x="297934" y="4412730"/>
                  <a:pt x="287622" y="4409833"/>
                  <a:pt x="280222" y="4403256"/>
                </a:cubicBezTo>
                <a:cubicBezTo>
                  <a:pt x="262807" y="4387776"/>
                  <a:pt x="230795" y="4353829"/>
                  <a:pt x="230795" y="4353829"/>
                </a:cubicBezTo>
                <a:cubicBezTo>
                  <a:pt x="221026" y="4319637"/>
                  <a:pt x="213778" y="4286845"/>
                  <a:pt x="197843" y="4254975"/>
                </a:cubicBezTo>
                <a:cubicBezTo>
                  <a:pt x="190682" y="4240654"/>
                  <a:pt x="181368" y="4227515"/>
                  <a:pt x="173130" y="4213785"/>
                </a:cubicBezTo>
                <a:cubicBezTo>
                  <a:pt x="170384" y="4197309"/>
                  <a:pt x="167254" y="4180893"/>
                  <a:pt x="164892" y="4164358"/>
                </a:cubicBezTo>
                <a:cubicBezTo>
                  <a:pt x="161761" y="4142442"/>
                  <a:pt x="160107" y="4120323"/>
                  <a:pt x="156654" y="4098456"/>
                </a:cubicBezTo>
                <a:cubicBezTo>
                  <a:pt x="151866" y="4068131"/>
                  <a:pt x="146504" y="4037881"/>
                  <a:pt x="140179" y="4007839"/>
                </a:cubicBezTo>
                <a:cubicBezTo>
                  <a:pt x="135514" y="3985681"/>
                  <a:pt x="128615" y="3964041"/>
                  <a:pt x="123703" y="3941937"/>
                </a:cubicBezTo>
                <a:cubicBezTo>
                  <a:pt x="117628" y="3914600"/>
                  <a:pt x="115718" y="3886243"/>
                  <a:pt x="107227" y="3859558"/>
                </a:cubicBezTo>
                <a:cubicBezTo>
                  <a:pt x="96403" y="3825541"/>
                  <a:pt x="77326" y="3794569"/>
                  <a:pt x="66038" y="3760704"/>
                </a:cubicBezTo>
                <a:cubicBezTo>
                  <a:pt x="55297" y="3728482"/>
                  <a:pt x="50656" y="3694509"/>
                  <a:pt x="41325" y="3661850"/>
                </a:cubicBezTo>
                <a:cubicBezTo>
                  <a:pt x="2467" y="3525848"/>
                  <a:pt x="26942" y="3639365"/>
                  <a:pt x="8373" y="3546521"/>
                </a:cubicBezTo>
                <a:cubicBezTo>
                  <a:pt x="5627" y="3516315"/>
                  <a:pt x="-1031" y="3486212"/>
                  <a:pt x="135" y="3455904"/>
                </a:cubicBezTo>
                <a:cubicBezTo>
                  <a:pt x="3266" y="3374506"/>
                  <a:pt x="17537" y="3168416"/>
                  <a:pt x="33087" y="3044012"/>
                </a:cubicBezTo>
                <a:cubicBezTo>
                  <a:pt x="38241" y="3002779"/>
                  <a:pt x="45135" y="2961762"/>
                  <a:pt x="49562" y="2920445"/>
                </a:cubicBezTo>
                <a:cubicBezTo>
                  <a:pt x="74351" y="2689077"/>
                  <a:pt x="39579" y="2906040"/>
                  <a:pt x="74276" y="2755688"/>
                </a:cubicBezTo>
                <a:cubicBezTo>
                  <a:pt x="78032" y="2739413"/>
                  <a:pt x="78463" y="2722465"/>
                  <a:pt x="82514" y="2706261"/>
                </a:cubicBezTo>
                <a:cubicBezTo>
                  <a:pt x="86726" y="2689413"/>
                  <a:pt x="98989" y="2656834"/>
                  <a:pt x="98989" y="2656834"/>
                </a:cubicBezTo>
                <a:cubicBezTo>
                  <a:pt x="107227" y="2571710"/>
                  <a:pt x="106931" y="2485322"/>
                  <a:pt x="123703" y="2401461"/>
                </a:cubicBezTo>
                <a:cubicBezTo>
                  <a:pt x="131941" y="2360272"/>
                  <a:pt x="143777" y="2319642"/>
                  <a:pt x="148416" y="2277894"/>
                </a:cubicBezTo>
                <a:cubicBezTo>
                  <a:pt x="151162" y="2253180"/>
                  <a:pt x="151260" y="2228027"/>
                  <a:pt x="156654" y="2203753"/>
                </a:cubicBezTo>
                <a:cubicBezTo>
                  <a:pt x="162305" y="2178323"/>
                  <a:pt x="174514" y="2154745"/>
                  <a:pt x="181368" y="2129612"/>
                </a:cubicBezTo>
                <a:cubicBezTo>
                  <a:pt x="191007" y="2094268"/>
                  <a:pt x="197843" y="2058218"/>
                  <a:pt x="206081" y="2022521"/>
                </a:cubicBezTo>
                <a:cubicBezTo>
                  <a:pt x="200589" y="1827559"/>
                  <a:pt x="198994" y="1632448"/>
                  <a:pt x="189606" y="1437634"/>
                </a:cubicBezTo>
                <a:cubicBezTo>
                  <a:pt x="187998" y="1404267"/>
                  <a:pt x="179866" y="1371500"/>
                  <a:pt x="173130" y="1338780"/>
                </a:cubicBezTo>
                <a:cubicBezTo>
                  <a:pt x="160637" y="1278101"/>
                  <a:pt x="131941" y="1157548"/>
                  <a:pt x="131941" y="1157548"/>
                </a:cubicBezTo>
                <a:cubicBezTo>
                  <a:pt x="134687" y="1031234"/>
                  <a:pt x="135670" y="904870"/>
                  <a:pt x="140179" y="778607"/>
                </a:cubicBezTo>
                <a:cubicBezTo>
                  <a:pt x="142034" y="726676"/>
                  <a:pt x="150595" y="672126"/>
                  <a:pt x="164892" y="622088"/>
                </a:cubicBezTo>
                <a:cubicBezTo>
                  <a:pt x="176752" y="580577"/>
                  <a:pt x="196584" y="514622"/>
                  <a:pt x="222557" y="473807"/>
                </a:cubicBezTo>
                <a:cubicBezTo>
                  <a:pt x="258158" y="417864"/>
                  <a:pt x="246142" y="448799"/>
                  <a:pt x="280222" y="407904"/>
                </a:cubicBezTo>
                <a:cubicBezTo>
                  <a:pt x="286560" y="400298"/>
                  <a:pt x="289697" y="390192"/>
                  <a:pt x="296698" y="383191"/>
                </a:cubicBezTo>
                <a:cubicBezTo>
                  <a:pt x="309131" y="370758"/>
                  <a:pt x="325454" y="362672"/>
                  <a:pt x="337887" y="350239"/>
                </a:cubicBezTo>
                <a:cubicBezTo>
                  <a:pt x="399192" y="288933"/>
                  <a:pt x="329072" y="339640"/>
                  <a:pt x="387314" y="300812"/>
                </a:cubicBezTo>
                <a:cubicBezTo>
                  <a:pt x="395552" y="289828"/>
                  <a:pt x="401765" y="276982"/>
                  <a:pt x="412027" y="267861"/>
                </a:cubicBezTo>
                <a:cubicBezTo>
                  <a:pt x="446018" y="237647"/>
                  <a:pt x="452607" y="237859"/>
                  <a:pt x="486168" y="226672"/>
                </a:cubicBezTo>
                <a:lnTo>
                  <a:pt x="552070" y="2513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5149733" y="3294401"/>
            <a:ext cx="1236368" cy="1268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9781171" y="2390923"/>
            <a:ext cx="1236368" cy="1268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10175523" y="458634"/>
            <a:ext cx="1236368" cy="1268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6353457" y="2264809"/>
            <a:ext cx="1236368" cy="1268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7772501" y="3027762"/>
            <a:ext cx="1236368" cy="12686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8436951" y="1246767"/>
            <a:ext cx="1236368" cy="12686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6661656" y="612453"/>
            <a:ext cx="1236368" cy="1268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1427206" y="2340163"/>
            <a:ext cx="1236368" cy="12686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2449819" y="3485113"/>
            <a:ext cx="1236368" cy="12686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275579" y="3591947"/>
            <a:ext cx="1236368" cy="12686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3589604" y="2533204"/>
            <a:ext cx="1236368" cy="12686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4634353" y="633071"/>
            <a:ext cx="1236368" cy="12686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2582393" y="829329"/>
            <a:ext cx="1236368" cy="12686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498899" y="841025"/>
            <a:ext cx="1236368" cy="126862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44843" y="4859000"/>
            <a:ext cx="9992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solidFill>
                  <a:srgbClr val="0070C0"/>
                </a:solidFill>
                <a:latin typeface="QBeginners" panose="00000400000000000000" pitchFamily="2" charset="0"/>
              </a:rPr>
              <a:t>half </a:t>
            </a:r>
            <a:r>
              <a:rPr lang="en-AU" sz="8800" dirty="0" smtClean="0">
                <a:latin typeface="QBeginners" panose="00000400000000000000" pitchFamily="2" charset="0"/>
              </a:rPr>
              <a:t>of a </a:t>
            </a:r>
            <a:r>
              <a:rPr lang="en-AU" sz="8800" dirty="0" smtClean="0">
                <a:solidFill>
                  <a:srgbClr val="FF0000"/>
                </a:solidFill>
                <a:latin typeface="QBeginners" panose="00000400000000000000" pitchFamily="2" charset="0"/>
              </a:rPr>
              <a:t>group </a:t>
            </a:r>
            <a:r>
              <a:rPr lang="en-AU" sz="8800" dirty="0" smtClean="0">
                <a:latin typeface="QBeginners" panose="00000400000000000000" pitchFamily="2" charset="0"/>
              </a:rPr>
              <a:t>of </a:t>
            </a:r>
            <a:r>
              <a:rPr lang="en-AU" sz="8800" dirty="0" smtClean="0">
                <a:solidFill>
                  <a:srgbClr val="FF0000"/>
                </a:solidFill>
                <a:latin typeface="QBeginners" panose="00000400000000000000" pitchFamily="2" charset="0"/>
              </a:rPr>
              <a:t>14</a:t>
            </a:r>
            <a:r>
              <a:rPr lang="en-AU" sz="8800" dirty="0" smtClean="0">
                <a:latin typeface="QBeginners" panose="00000400000000000000" pitchFamily="2" charset="0"/>
              </a:rPr>
              <a:t> is </a:t>
            </a:r>
            <a:r>
              <a:rPr lang="en-AU" sz="8800" dirty="0">
                <a:solidFill>
                  <a:srgbClr val="0070C0"/>
                </a:solidFill>
                <a:latin typeface="QBeginners" panose="00000400000000000000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178577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1049" y="291888"/>
            <a:ext cx="7056784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RAINBOW NUMBERS</a:t>
            </a:r>
          </a:p>
        </p:txBody>
      </p:sp>
      <p:pic>
        <p:nvPicPr>
          <p:cNvPr id="2051" name="Picture 2" descr="http://www.cnnb.com.cn/pic/0/01/08/95/1089574_851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6" y="1214439"/>
            <a:ext cx="9236075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1421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187262" y="0"/>
            <a:ext cx="7600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475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458618"/>
          </a:xfrm>
        </p:spPr>
        <p:txBody>
          <a:bodyPr>
            <a:normAutofit/>
          </a:bodyPr>
          <a:lstStyle/>
          <a:p>
            <a:r>
              <a:rPr lang="en-AU" sz="11500" dirty="0">
                <a:solidFill>
                  <a:schemeClr val="accent5">
                    <a:lumMod val="50000"/>
                  </a:schemeClr>
                </a:solidFill>
              </a:rPr>
              <a:t>What’s missing?</a:t>
            </a:r>
            <a:r>
              <a:rPr lang="en-AU" sz="115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AU" sz="11500" dirty="0">
                <a:solidFill>
                  <a:schemeClr val="tx2">
                    <a:lumMod val="75000"/>
                  </a:schemeClr>
                </a:solidFill>
              </a:rPr>
            </a:br>
            <a:endParaRPr lang="en-A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6-Point Star 2"/>
          <p:cNvSpPr/>
          <p:nvPr/>
        </p:nvSpPr>
        <p:spPr>
          <a:xfrm>
            <a:off x="10390909" y="274638"/>
            <a:ext cx="1219200" cy="129554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91629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1211410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latin typeface="QBeginners" panose="00000400000000000000" pitchFamily="2" charset="0"/>
              </a:rPr>
              <a:t>9 + _ = 10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1550" y="1134929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solidFill>
                  <a:srgbClr val="7030A0"/>
                </a:solidFill>
                <a:latin typeface="QBeginners" panose="00000400000000000000" pitchFamily="2" charset="0"/>
              </a:rPr>
              <a:t>1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10390909" y="274638"/>
            <a:ext cx="1219200" cy="129554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06762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1211410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latin typeface="QBeginners" panose="00000400000000000000" pitchFamily="2" charset="0"/>
              </a:rPr>
              <a:t>3 + _ = 10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1550" y="1134929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solidFill>
                  <a:srgbClr val="7030A0"/>
                </a:solidFill>
                <a:latin typeface="QBeginners" panose="00000400000000000000" pitchFamily="2" charset="0"/>
              </a:rPr>
              <a:t>7</a:t>
            </a:r>
            <a:endParaRPr lang="en-AU" sz="19900" b="1" dirty="0">
              <a:solidFill>
                <a:srgbClr val="7030A0"/>
              </a:solidFill>
              <a:latin typeface="QBeginners" panose="00000400000000000000" pitchFamily="2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10390909" y="274638"/>
            <a:ext cx="1219200" cy="129554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3629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1211410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latin typeface="QBeginners" panose="00000400000000000000" pitchFamily="2" charset="0"/>
              </a:rPr>
              <a:t>0</a:t>
            </a:r>
            <a:r>
              <a:rPr lang="en-AU" sz="19900" b="1" dirty="0" smtClean="0">
                <a:latin typeface="QBeginners" panose="00000400000000000000" pitchFamily="2" charset="0"/>
              </a:rPr>
              <a:t> + _ = 10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1550" y="1134929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solidFill>
                  <a:srgbClr val="7030A0"/>
                </a:solidFill>
                <a:latin typeface="QBeginners" panose="00000400000000000000" pitchFamily="2" charset="0"/>
              </a:rPr>
              <a:t>10</a:t>
            </a:r>
            <a:endParaRPr lang="en-AU" sz="19900" b="1" dirty="0">
              <a:solidFill>
                <a:srgbClr val="7030A0"/>
              </a:solidFill>
              <a:latin typeface="QBeginners" panose="00000400000000000000" pitchFamily="2" charset="0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10390909" y="274638"/>
            <a:ext cx="1219200" cy="129554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71187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1211410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latin typeface="QBeginners" panose="00000400000000000000" pitchFamily="2" charset="0"/>
              </a:rPr>
              <a:t>4</a:t>
            </a:r>
            <a:r>
              <a:rPr lang="en-AU" sz="19900" b="1" dirty="0" smtClean="0">
                <a:latin typeface="QBeginners" panose="00000400000000000000" pitchFamily="2" charset="0"/>
              </a:rPr>
              <a:t> + _ = 10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1550" y="1134929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solidFill>
                  <a:srgbClr val="7030A0"/>
                </a:solidFill>
                <a:latin typeface="QBeginners" panose="00000400000000000000" pitchFamily="2" charset="0"/>
              </a:rPr>
              <a:t>6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10390909" y="274638"/>
            <a:ext cx="1219200" cy="129554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28769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1211410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latin typeface="QBeginners" panose="00000400000000000000" pitchFamily="2" charset="0"/>
              </a:rPr>
              <a:t>8</a:t>
            </a:r>
            <a:r>
              <a:rPr lang="en-AU" sz="19900" b="1" dirty="0" smtClean="0">
                <a:latin typeface="QBeginners" panose="00000400000000000000" pitchFamily="2" charset="0"/>
              </a:rPr>
              <a:t> + _ = 10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1550" y="1134929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solidFill>
                  <a:srgbClr val="7030A0"/>
                </a:solidFill>
                <a:latin typeface="QBeginners" panose="00000400000000000000" pitchFamily="2" charset="0"/>
              </a:rPr>
              <a:t>2</a:t>
            </a:r>
          </a:p>
        </p:txBody>
      </p:sp>
      <p:sp>
        <p:nvSpPr>
          <p:cNvPr id="10" name="6-Point Star 9"/>
          <p:cNvSpPr/>
          <p:nvPr/>
        </p:nvSpPr>
        <p:spPr>
          <a:xfrm>
            <a:off x="10390909" y="274638"/>
            <a:ext cx="1219200" cy="129554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43950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2406606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latin typeface="QBeginners" panose="00000400000000000000" pitchFamily="2" charset="0"/>
              </a:rPr>
              <a:t>1</a:t>
            </a:r>
            <a:r>
              <a:rPr lang="en-AU" sz="19900" b="1" dirty="0" smtClean="0">
                <a:latin typeface="QBeginners" panose="00000400000000000000" pitchFamily="2" charset="0"/>
              </a:rPr>
              <a:t>8 + _ = 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2410" y="2395065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solidFill>
                  <a:srgbClr val="7030A0"/>
                </a:solidFill>
                <a:latin typeface="QBeginners" panose="00000400000000000000" pitchFamily="2" charset="0"/>
              </a:rPr>
              <a:t>2</a:t>
            </a:r>
            <a:endParaRPr lang="en-AU" sz="19900" b="1" dirty="0">
              <a:solidFill>
                <a:srgbClr val="7030A0"/>
              </a:solidFill>
              <a:latin typeface="QBeginners" panose="00000400000000000000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9910618" y="369455"/>
            <a:ext cx="1791855" cy="10991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842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nine</a:t>
            </a:r>
          </a:p>
        </p:txBody>
      </p:sp>
      <p:sp>
        <p:nvSpPr>
          <p:cNvPr id="22531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63750" y="46529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2046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2406606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latin typeface="QBeginners" panose="00000400000000000000" pitchFamily="2" charset="0"/>
              </a:rPr>
              <a:t>12 + _ = 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2410" y="2395065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>
                <a:solidFill>
                  <a:srgbClr val="7030A0"/>
                </a:solidFill>
                <a:latin typeface="QBeginners" panose="00000400000000000000" pitchFamily="2" charset="0"/>
              </a:rPr>
              <a:t>8</a:t>
            </a:r>
          </a:p>
        </p:txBody>
      </p:sp>
      <p:sp>
        <p:nvSpPr>
          <p:cNvPr id="12" name="Cloud 11"/>
          <p:cNvSpPr/>
          <p:nvPr/>
        </p:nvSpPr>
        <p:spPr>
          <a:xfrm>
            <a:off x="9910618" y="369455"/>
            <a:ext cx="1791855" cy="10991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0585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28" y="2406606"/>
            <a:ext cx="1186815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latin typeface="QBeginners" panose="00000400000000000000" pitchFamily="2" charset="0"/>
              </a:rPr>
              <a:t>25 + _ = </a:t>
            </a:r>
            <a:r>
              <a:rPr lang="en-AU" sz="19900" b="1" dirty="0">
                <a:latin typeface="QBeginners" panose="00000400000000000000" pitchFamily="2" charset="0"/>
              </a:rPr>
              <a:t>3</a:t>
            </a:r>
            <a:r>
              <a:rPr lang="en-AU" sz="19900" b="1" dirty="0" smtClean="0">
                <a:latin typeface="QBeginners" panose="00000400000000000000" pitchFamily="2" charset="0"/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9187" y="2406606"/>
            <a:ext cx="233362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9900" b="1" dirty="0" smtClean="0">
                <a:solidFill>
                  <a:srgbClr val="7030A0"/>
                </a:solidFill>
                <a:latin typeface="QBeginners" panose="00000400000000000000" pitchFamily="2" charset="0"/>
              </a:rPr>
              <a:t>5</a:t>
            </a:r>
            <a:endParaRPr lang="en-AU" sz="19900" b="1" dirty="0">
              <a:solidFill>
                <a:srgbClr val="7030A0"/>
              </a:solidFill>
              <a:latin typeface="QBeginners" panose="00000400000000000000" pitchFamily="2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9910618" y="369455"/>
            <a:ext cx="1791855" cy="10991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99822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905506"/>
            <a:ext cx="7776864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cs typeface="Arial" charset="0"/>
              </a:rPr>
              <a:t>__ + 40c = $1</a:t>
            </a:r>
          </a:p>
        </p:txBody>
      </p:sp>
      <p:sp>
        <p:nvSpPr>
          <p:cNvPr id="4" name="Cloud 3"/>
          <p:cNvSpPr/>
          <p:nvPr/>
        </p:nvSpPr>
        <p:spPr>
          <a:xfrm>
            <a:off x="9910618" y="369455"/>
            <a:ext cx="1791855" cy="10991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5689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905506"/>
            <a:ext cx="7776864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cs typeface="Arial" charset="0"/>
              </a:rPr>
              <a:t>__ + 70c = $1</a:t>
            </a:r>
          </a:p>
        </p:txBody>
      </p:sp>
      <p:sp>
        <p:nvSpPr>
          <p:cNvPr id="4" name="Cloud 3"/>
          <p:cNvSpPr/>
          <p:nvPr/>
        </p:nvSpPr>
        <p:spPr>
          <a:xfrm>
            <a:off x="9910618" y="369455"/>
            <a:ext cx="1791855" cy="10991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073809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905506"/>
            <a:ext cx="7776864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cs typeface="Arial" charset="0"/>
              </a:rPr>
              <a:t>__ + 90c = $1</a:t>
            </a:r>
          </a:p>
        </p:txBody>
      </p:sp>
      <p:sp>
        <p:nvSpPr>
          <p:cNvPr id="4" name="Cloud 3"/>
          <p:cNvSpPr/>
          <p:nvPr/>
        </p:nvSpPr>
        <p:spPr>
          <a:xfrm>
            <a:off x="9910618" y="369455"/>
            <a:ext cx="1791855" cy="109912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67825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905506"/>
            <a:ext cx="7776864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cs typeface="Arial" charset="0"/>
              </a:rPr>
              <a:t>__ + 5 = 60</a:t>
            </a:r>
          </a:p>
        </p:txBody>
      </p:sp>
      <p:sp>
        <p:nvSpPr>
          <p:cNvPr id="3" name="Lightning Bolt 2"/>
          <p:cNvSpPr/>
          <p:nvPr/>
        </p:nvSpPr>
        <p:spPr>
          <a:xfrm>
            <a:off x="10353964" y="230909"/>
            <a:ext cx="1145309" cy="1674597"/>
          </a:xfrm>
          <a:prstGeom prst="lightningBol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956159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905506"/>
            <a:ext cx="7776864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cs typeface="Arial" charset="0"/>
              </a:rPr>
              <a:t>__ + 2 = 90</a:t>
            </a:r>
          </a:p>
        </p:txBody>
      </p:sp>
      <p:sp>
        <p:nvSpPr>
          <p:cNvPr id="3" name="Lightning Bolt 2"/>
          <p:cNvSpPr/>
          <p:nvPr/>
        </p:nvSpPr>
        <p:spPr>
          <a:xfrm>
            <a:off x="10353964" y="230909"/>
            <a:ext cx="1145309" cy="1674597"/>
          </a:xfrm>
          <a:prstGeom prst="lightningBol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09030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1905506"/>
            <a:ext cx="7776864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cs typeface="Arial" charset="0"/>
              </a:rPr>
              <a:t>__ + 9 = 80</a:t>
            </a:r>
          </a:p>
        </p:txBody>
      </p:sp>
      <p:sp>
        <p:nvSpPr>
          <p:cNvPr id="3" name="Lightning Bolt 2"/>
          <p:cNvSpPr/>
          <p:nvPr/>
        </p:nvSpPr>
        <p:spPr>
          <a:xfrm>
            <a:off x="10353964" y="230909"/>
            <a:ext cx="1145309" cy="1674597"/>
          </a:xfrm>
          <a:prstGeom prst="lightningBol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64611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849" y="-2666852"/>
            <a:ext cx="6858301" cy="1219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5563" y="2743201"/>
            <a:ext cx="6271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 smtClean="0">
                <a:latin typeface="Another Typewriter" pitchFamily="1" charset="0"/>
              </a:rPr>
              <a:t>TIME</a:t>
            </a:r>
            <a:endParaRPr lang="en-AU" sz="7200" dirty="0">
              <a:latin typeface="Another Typewriter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21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701" y="0"/>
            <a:ext cx="530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569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eleven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6186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7057" y="0"/>
            <a:ext cx="6857712" cy="6857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71127" y="612700"/>
            <a:ext cx="609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/>
                <a:solidFill>
                  <a:srgbClr val="7030A0"/>
                </a:solidFill>
              </a:rPr>
              <a:t>Thirty days has </a:t>
            </a:r>
            <a:r>
              <a:rPr lang="en-US" sz="3600" b="1" dirty="0">
                <a:ln/>
                <a:solidFill>
                  <a:srgbClr val="FF0000"/>
                </a:solidFill>
              </a:rPr>
              <a:t>September,</a:t>
            </a:r>
          </a:p>
          <a:p>
            <a:pPr algn="ctr"/>
            <a:r>
              <a:rPr lang="en-US" sz="3600" b="1" dirty="0">
                <a:ln/>
                <a:solidFill>
                  <a:srgbClr val="FF0000"/>
                </a:solidFill>
              </a:rPr>
              <a:t>April, June</a:t>
            </a:r>
            <a:r>
              <a:rPr lang="en-US" sz="3600" b="1" dirty="0">
                <a:ln/>
                <a:solidFill>
                  <a:srgbClr val="7030A0"/>
                </a:solidFill>
              </a:rPr>
              <a:t> and </a:t>
            </a:r>
            <a:r>
              <a:rPr lang="en-US" sz="3600" b="1" dirty="0">
                <a:ln/>
                <a:solidFill>
                  <a:srgbClr val="FF0000"/>
                </a:solidFill>
              </a:rPr>
              <a:t>November.</a:t>
            </a:r>
          </a:p>
          <a:p>
            <a:pPr algn="ctr"/>
            <a:r>
              <a:rPr lang="en-US" sz="3600" b="1" dirty="0">
                <a:ln/>
                <a:solidFill>
                  <a:srgbClr val="7030A0"/>
                </a:solidFill>
              </a:rPr>
              <a:t>Thirty-one days have the rest except for this real special guest..</a:t>
            </a:r>
          </a:p>
          <a:p>
            <a:pPr algn="ctr"/>
            <a:r>
              <a:rPr lang="en-US" sz="3600" b="1" dirty="0">
                <a:ln/>
                <a:solidFill>
                  <a:srgbClr val="FF0000"/>
                </a:solidFill>
              </a:rPr>
              <a:t>February </a:t>
            </a:r>
            <a:r>
              <a:rPr lang="en-US" sz="3600" b="1" dirty="0">
                <a:ln/>
                <a:solidFill>
                  <a:srgbClr val="7030A0"/>
                </a:solidFill>
              </a:rPr>
              <a:t>is its name and twenty-eight days is its claim.</a:t>
            </a:r>
          </a:p>
          <a:p>
            <a:pPr algn="ctr"/>
            <a:r>
              <a:rPr lang="en-US" sz="3600" b="1" dirty="0">
                <a:ln/>
                <a:solidFill>
                  <a:srgbClr val="7030A0"/>
                </a:solidFill>
              </a:rPr>
              <a:t>But in a leap year you will find its days add up to twenty-nine!! </a:t>
            </a:r>
            <a:endParaRPr lang="en-AU" sz="3600" b="1" dirty="0">
              <a:ln/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189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586" y="-11460"/>
            <a:ext cx="5266196" cy="686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090"/>
      </p:ext>
    </p:extLst>
  </p:cSld>
  <p:clrMapOvr>
    <a:masterClrMapping/>
  </p:clrMapOvr>
  <p:transition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53" y="2038783"/>
            <a:ext cx="11868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 smtClean="0">
                <a:latin typeface="QBeginners" panose="00000400000000000000" pitchFamily="2" charset="0"/>
              </a:rPr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val="298654914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776" y="976044"/>
            <a:ext cx="5166561" cy="5190704"/>
            <a:chOff x="949442" y="960002"/>
            <a:chExt cx="5166561" cy="51907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442" y="960002"/>
              <a:ext cx="5166561" cy="5190704"/>
            </a:xfrm>
            <a:prstGeom prst="rect">
              <a:avLst/>
            </a:prstGeom>
          </p:spPr>
        </p:pic>
        <p:sp>
          <p:nvSpPr>
            <p:cNvPr id="4" name="Up Arrow 3"/>
            <p:cNvSpPr/>
            <p:nvPr/>
          </p:nvSpPr>
          <p:spPr>
            <a:xfrm>
              <a:off x="3428448" y="1761653"/>
              <a:ext cx="277278" cy="1700464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ight Arrow 4"/>
            <p:cNvSpPr/>
            <p:nvPr/>
          </p:nvSpPr>
          <p:spPr>
            <a:xfrm rot="7397434">
              <a:off x="2579944" y="3954507"/>
              <a:ext cx="1311995" cy="24808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67073" y="830629"/>
            <a:ext cx="4283242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5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AU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:00</a:t>
            </a:r>
            <a:endParaRPr lang="en-A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2843" y="4169950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>
                <a:latin typeface="QBeginners" panose="00000400000000000000" pitchFamily="2" charset="0"/>
                <a:cs typeface="Arial" panose="020B0604020202020204" pitchFamily="34" charset="0"/>
              </a:rPr>
              <a:t>s</a:t>
            </a:r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even o’clock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3915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9655" y="976044"/>
            <a:ext cx="5166561" cy="5190704"/>
            <a:chOff x="949442" y="960002"/>
            <a:chExt cx="5166561" cy="51907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442" y="960002"/>
              <a:ext cx="5166561" cy="5190704"/>
            </a:xfrm>
            <a:prstGeom prst="rect">
              <a:avLst/>
            </a:prstGeom>
          </p:spPr>
        </p:pic>
        <p:sp>
          <p:nvSpPr>
            <p:cNvPr id="4" name="Up Arrow 3"/>
            <p:cNvSpPr/>
            <p:nvPr/>
          </p:nvSpPr>
          <p:spPr>
            <a:xfrm rot="10800000">
              <a:off x="3366095" y="3462519"/>
              <a:ext cx="277278" cy="1700464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ight Arrow 4"/>
            <p:cNvSpPr/>
            <p:nvPr/>
          </p:nvSpPr>
          <p:spPr>
            <a:xfrm rot="15323125">
              <a:off x="2690073" y="2765243"/>
              <a:ext cx="1311995" cy="24808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67073" y="830629"/>
            <a:ext cx="4283242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11:30</a:t>
            </a:r>
            <a:endParaRPr lang="en-A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2843" y="4169950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half past eleven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69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003" y="770321"/>
            <a:ext cx="5166561" cy="5190704"/>
            <a:chOff x="949442" y="960002"/>
            <a:chExt cx="5166561" cy="51907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442" y="960002"/>
              <a:ext cx="5166561" cy="5190704"/>
            </a:xfrm>
            <a:prstGeom prst="rect">
              <a:avLst/>
            </a:prstGeom>
          </p:spPr>
        </p:pic>
        <p:sp>
          <p:nvSpPr>
            <p:cNvPr id="4" name="Up Arrow 3"/>
            <p:cNvSpPr/>
            <p:nvPr/>
          </p:nvSpPr>
          <p:spPr>
            <a:xfrm>
              <a:off x="3428448" y="1761653"/>
              <a:ext cx="277278" cy="1700464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ight Arrow 4"/>
            <p:cNvSpPr/>
            <p:nvPr/>
          </p:nvSpPr>
          <p:spPr>
            <a:xfrm rot="5400000">
              <a:off x="2876724" y="4026373"/>
              <a:ext cx="1311995" cy="24808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67073" y="830629"/>
            <a:ext cx="4283242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6:00</a:t>
            </a:r>
            <a:endParaRPr lang="en-A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2843" y="4169950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>
                <a:latin typeface="QBeginners" panose="00000400000000000000" pitchFamily="2" charset="0"/>
                <a:cs typeface="Arial" panose="020B0604020202020204" pitchFamily="34" charset="0"/>
              </a:rPr>
              <a:t>s</a:t>
            </a:r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ix o’clock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1663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3776" y="976044"/>
            <a:ext cx="5166561" cy="5190704"/>
            <a:chOff x="949442" y="960002"/>
            <a:chExt cx="5166561" cy="51907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442" y="960002"/>
              <a:ext cx="5166561" cy="5190704"/>
            </a:xfrm>
            <a:prstGeom prst="rect">
              <a:avLst/>
            </a:prstGeom>
          </p:spPr>
        </p:pic>
        <p:sp>
          <p:nvSpPr>
            <p:cNvPr id="4" name="Up Arrow 3"/>
            <p:cNvSpPr/>
            <p:nvPr/>
          </p:nvSpPr>
          <p:spPr>
            <a:xfrm rot="10800000">
              <a:off x="3394083" y="3555354"/>
              <a:ext cx="277278" cy="1700464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ight Arrow 4"/>
            <p:cNvSpPr/>
            <p:nvPr/>
          </p:nvSpPr>
          <p:spPr>
            <a:xfrm rot="19105330">
              <a:off x="3311124" y="3012345"/>
              <a:ext cx="1311995" cy="24808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67073" y="830629"/>
            <a:ext cx="4283242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1:30</a:t>
            </a:r>
            <a:endParaRPr lang="en-A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2843" y="4169950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>
                <a:latin typeface="QBeginners" panose="00000400000000000000" pitchFamily="2" charset="0"/>
                <a:cs typeface="Arial" panose="020B0604020202020204" pitchFamily="34" charset="0"/>
              </a:rPr>
              <a:t>h</a:t>
            </a:r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alf past one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72385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8140" y="920350"/>
            <a:ext cx="5166561" cy="5190704"/>
            <a:chOff x="983806" y="904308"/>
            <a:chExt cx="5166561" cy="51907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806" y="904308"/>
              <a:ext cx="5166561" cy="5190704"/>
            </a:xfrm>
            <a:prstGeom prst="rect">
              <a:avLst/>
            </a:prstGeom>
          </p:spPr>
        </p:pic>
        <p:sp>
          <p:nvSpPr>
            <p:cNvPr id="4" name="Up Arrow 3"/>
            <p:cNvSpPr/>
            <p:nvPr/>
          </p:nvSpPr>
          <p:spPr>
            <a:xfrm>
              <a:off x="3428448" y="1761653"/>
              <a:ext cx="277278" cy="1700464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Right Arrow 4"/>
            <p:cNvSpPr/>
            <p:nvPr/>
          </p:nvSpPr>
          <p:spPr>
            <a:xfrm rot="16365940">
              <a:off x="2973250" y="2774105"/>
              <a:ext cx="1311995" cy="24808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267073" y="830629"/>
            <a:ext cx="4283242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1500" dirty="0" smtClean="0">
                <a:latin typeface="Arial" panose="020B0604020202020204" pitchFamily="34" charset="0"/>
                <a:cs typeface="Arial" panose="020B0604020202020204" pitchFamily="34" charset="0"/>
              </a:rPr>
              <a:t>12:00</a:t>
            </a:r>
            <a:endParaRPr lang="en-AU" sz="1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7705" y="2672374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twelve o’clock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2399" y="5035619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midday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97705" y="3765687"/>
            <a:ext cx="649258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8800" dirty="0" smtClean="0">
                <a:latin typeface="QBeginners" panose="00000400000000000000" pitchFamily="2" charset="0"/>
                <a:cs typeface="Arial" panose="020B0604020202020204" pitchFamily="34" charset="0"/>
              </a:rPr>
              <a:t>midnight</a:t>
            </a:r>
            <a:endParaRPr lang="en-AU" sz="8800" dirty="0">
              <a:latin typeface="QBeginners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873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  <p:bldP spid="14" grpId="0"/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2"/>
          <p:cNvSpPr>
            <a:spLocks noGrp="1"/>
          </p:cNvSpPr>
          <p:nvPr>
            <p:ph type="title"/>
          </p:nvPr>
        </p:nvSpPr>
        <p:spPr>
          <a:xfrm>
            <a:off x="1340714" y="1700214"/>
            <a:ext cx="9558193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>
                <a:latin typeface="Century Gothic" pitchFamily="34" charset="0"/>
              </a:rPr>
              <a:t>q</a:t>
            </a:r>
            <a:r>
              <a:rPr lang="en-AU" altLang="en-US" sz="14000" dirty="0" smtClean="0">
                <a:latin typeface="Century Gothic" pitchFamily="34" charset="0"/>
              </a:rPr>
              <a:t>uarter to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63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>
                <a:latin typeface="Century Gothic" pitchFamily="34" charset="0"/>
              </a:rPr>
              <a:t>d</a:t>
            </a:r>
            <a:r>
              <a:rPr lang="en-AU" altLang="en-US" sz="14000" dirty="0" smtClean="0">
                <a:latin typeface="Century Gothic" pitchFamily="34" charset="0"/>
              </a:rPr>
              <a:t>igital clock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238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thirteen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4708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>
                <a:latin typeface="Century Gothic" pitchFamily="34" charset="0"/>
              </a:rPr>
              <a:t>hour</a:t>
            </a:r>
          </a:p>
        </p:txBody>
      </p:sp>
    </p:spTree>
    <p:extLst>
      <p:ext uri="{BB962C8B-B14F-4D97-AF65-F5344CB8AC3E}">
        <p14:creationId xmlns:p14="http://schemas.microsoft.com/office/powerpoint/2010/main" val="20038793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"/>
          <p:cNvSpPr>
            <a:spLocks noGrp="1"/>
          </p:cNvSpPr>
          <p:nvPr>
            <p:ph type="title"/>
          </p:nvPr>
        </p:nvSpPr>
        <p:spPr>
          <a:xfrm>
            <a:off x="1774825" y="14843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2000">
                <a:latin typeface="Century Gothic" pitchFamily="34" charset="0"/>
              </a:rPr>
              <a:t>analogue clock</a:t>
            </a:r>
          </a:p>
        </p:txBody>
      </p:sp>
    </p:spTree>
    <p:extLst>
      <p:ext uri="{BB962C8B-B14F-4D97-AF65-F5344CB8AC3E}">
        <p14:creationId xmlns:p14="http://schemas.microsoft.com/office/powerpoint/2010/main" val="379386929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>
                <a:latin typeface="Century Gothic" pitchFamily="34" charset="0"/>
              </a:rPr>
              <a:t>half</a:t>
            </a:r>
          </a:p>
        </p:txBody>
      </p:sp>
    </p:spTree>
    <p:extLst>
      <p:ext uri="{BB962C8B-B14F-4D97-AF65-F5344CB8AC3E}">
        <p14:creationId xmlns:p14="http://schemas.microsoft.com/office/powerpoint/2010/main" val="127589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 smtClean="0">
                <a:latin typeface="Century Gothic" pitchFamily="34" charset="0"/>
              </a:rPr>
              <a:t>midday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6058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>
                <a:latin typeface="Century Gothic" pitchFamily="34" charset="0"/>
              </a:rPr>
              <a:t>o’clock</a:t>
            </a:r>
          </a:p>
        </p:txBody>
      </p:sp>
    </p:spTree>
    <p:extLst>
      <p:ext uri="{BB962C8B-B14F-4D97-AF65-F5344CB8AC3E}">
        <p14:creationId xmlns:p14="http://schemas.microsoft.com/office/powerpoint/2010/main" val="1915146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>
                <a:latin typeface="Century Gothic" pitchFamily="34" charset="0"/>
              </a:rPr>
              <a:t>half hour</a:t>
            </a:r>
          </a:p>
        </p:txBody>
      </p:sp>
    </p:spTree>
    <p:extLst>
      <p:ext uri="{BB962C8B-B14F-4D97-AF65-F5344CB8AC3E}">
        <p14:creationId xmlns:p14="http://schemas.microsoft.com/office/powerpoint/2010/main" val="16463893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2"/>
          <p:cNvSpPr>
            <a:spLocks noGrp="1"/>
          </p:cNvSpPr>
          <p:nvPr>
            <p:ph type="title"/>
          </p:nvPr>
        </p:nvSpPr>
        <p:spPr>
          <a:xfrm>
            <a:off x="537151" y="1783342"/>
            <a:ext cx="11100668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>
                <a:latin typeface="Century Gothic" pitchFamily="34" charset="0"/>
              </a:rPr>
              <a:t>q</a:t>
            </a:r>
            <a:r>
              <a:rPr lang="en-AU" altLang="en-US" sz="14000" dirty="0" smtClean="0">
                <a:latin typeface="Century Gothic" pitchFamily="34" charset="0"/>
              </a:rPr>
              <a:t>uarter past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0341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2"/>
          <p:cNvSpPr>
            <a:spLocks noGrp="1"/>
          </p:cNvSpPr>
          <p:nvPr>
            <p:ph type="title"/>
          </p:nvPr>
        </p:nvSpPr>
        <p:spPr>
          <a:xfrm>
            <a:off x="1340714" y="1700214"/>
            <a:ext cx="9558193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 smtClean="0">
                <a:latin typeface="Century Gothic" pitchFamily="34" charset="0"/>
              </a:rPr>
              <a:t>minute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9240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 smtClean="0">
                <a:latin typeface="Century Gothic" pitchFamily="34" charset="0"/>
              </a:rPr>
              <a:t>midnight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2287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>
                <a:latin typeface="Century Gothic" pitchFamily="34" charset="0"/>
              </a:rPr>
              <a:t>half past</a:t>
            </a:r>
          </a:p>
        </p:txBody>
      </p:sp>
    </p:spTree>
    <p:extLst>
      <p:ext uri="{BB962C8B-B14F-4D97-AF65-F5344CB8AC3E}">
        <p14:creationId xmlns:p14="http://schemas.microsoft.com/office/powerpoint/2010/main" val="275746625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399032"/>
          </a:xfrm>
        </p:spPr>
        <p:txBody>
          <a:bodyPr>
            <a:noAutofit/>
          </a:bodyPr>
          <a:lstStyle/>
          <a:p>
            <a:pPr marL="484632" algn="ctr">
              <a:defRPr/>
            </a:pPr>
            <a:r>
              <a:rPr lang="en-AU" sz="18000" dirty="0">
                <a:latin typeface="QBeginners" pitchFamily="2" charset="0"/>
              </a:rPr>
              <a:t>fifteen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080000" y="2205039"/>
            <a:ext cx="27368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AU" altLang="en-US" sz="1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63750" y="4102101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63750" y="5516564"/>
          <a:ext cx="8304210" cy="11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04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7000" dirty="0" smtClean="0">
                          <a:sym typeface="Wingdings"/>
                        </a:rPr>
                        <a:t></a:t>
                      </a: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7000" dirty="0" smtClean="0">
                        <a:sym typeface="Wingdings"/>
                      </a:endParaRPr>
                    </a:p>
                  </a:txBody>
                  <a:tcPr marL="91436" marR="91436" marT="45745" marB="4574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885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2"/>
          <p:cNvSpPr>
            <a:spLocks noGrp="1"/>
          </p:cNvSpPr>
          <p:nvPr>
            <p:ph type="title"/>
          </p:nvPr>
        </p:nvSpPr>
        <p:spPr>
          <a:xfrm>
            <a:off x="1774825" y="1700214"/>
            <a:ext cx="8229600" cy="2808287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AU" altLang="en-US" sz="14000" dirty="0" smtClean="0">
                <a:latin typeface="Century Gothic" pitchFamily="34" charset="0"/>
              </a:rPr>
              <a:t>noon</a:t>
            </a:r>
            <a:endParaRPr lang="en-AU" altLang="en-US" sz="14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7532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73" y="972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sz="60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TIME BINGO</a:t>
            </a:r>
            <a:endParaRPr lang="en-AU" sz="6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9784" y="1798113"/>
            <a:ext cx="9079346" cy="493981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Analogue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>
                <a:latin typeface="QBeginners" panose="00000400000000000000" pitchFamily="2" charset="0"/>
              </a:rPr>
              <a:t>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Minute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O’clock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Half past</a:t>
            </a:r>
            <a:br>
              <a:rPr lang="en-AU" sz="4500" dirty="0" smtClean="0">
                <a:latin typeface="QBeginners" panose="00000400000000000000" pitchFamily="2" charset="0"/>
              </a:rPr>
            </a:br>
            <a:endParaRPr lang="en-AU" sz="4500" dirty="0" smtClean="0">
              <a:latin typeface="QBeginners" panose="000004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>
                <a:latin typeface="QBeginners" panose="00000400000000000000" pitchFamily="2" charset="0"/>
              </a:rPr>
              <a:t>Quarter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>
                <a:latin typeface="QBeginners" panose="00000400000000000000" pitchFamily="2" charset="0"/>
              </a:rPr>
              <a:t>Quarter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Noon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Midday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4500" dirty="0" smtClean="0">
                <a:latin typeface="QBeginners" panose="00000400000000000000" pitchFamily="2" charset="0"/>
              </a:rPr>
              <a:t>Midnight</a:t>
            </a:r>
          </a:p>
        </p:txBody>
      </p:sp>
    </p:spTree>
    <p:extLst>
      <p:ext uri="{BB962C8B-B14F-4D97-AF65-F5344CB8AC3E}">
        <p14:creationId xmlns:p14="http://schemas.microsoft.com/office/powerpoint/2010/main" val="4977341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308" y="749462"/>
            <a:ext cx="543098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/>
              <a:t>What is another way of saying 30 minutes?</a:t>
            </a:r>
            <a:endParaRPr lang="en-A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41217" y="3934690"/>
            <a:ext cx="5327072" cy="224676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/>
              <a:t>Meg got home from school at 3pm. Her mum said she could have a snack in half an hour. What time was Meg allowed to have her snack? Write the digital time. </a:t>
            </a:r>
            <a:endParaRPr lang="en-A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758546" y="918480"/>
            <a:ext cx="3389746" cy="5262979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AU" sz="2800" dirty="0" smtClean="0"/>
              <a:t>Meg got home from school at 3pm. Her mum said she could have a snack after she had cleaned her room for half an hour and done 15 minutes of homework. What time was Meg allowed to have her snack? Write the digital time.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6152910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849" y="-2666852"/>
            <a:ext cx="6858301" cy="12192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45225"/>
            <a:ext cx="11868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1500" b="1" dirty="0" smtClean="0">
              <a:latin typeface="QBeginners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944" y="2498124"/>
            <a:ext cx="112322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 smtClean="0">
                <a:latin typeface="QBeginners" panose="00000400000000000000" pitchFamily="2" charset="0"/>
              </a:rPr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9572132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69202" y="3244334"/>
            <a:ext cx="219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HelloDigitheads" pitchFamily="2" charset="0"/>
                <a:ea typeface="HelloDigitheads" pitchFamily="2" charset="0"/>
              </a:rPr>
              <a:t> </a:t>
            </a:r>
            <a:endParaRPr lang="en-US" dirty="0"/>
          </a:p>
        </p:txBody>
      </p:sp>
      <p:pic>
        <p:nvPicPr>
          <p:cNvPr id="86018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t="48091" r="60728"/>
          <a:stretch>
            <a:fillRect/>
          </a:stretch>
        </p:blipFill>
        <p:spPr bwMode="auto">
          <a:xfrm rot="220115">
            <a:off x="6545247" y="4356795"/>
            <a:ext cx="2016224" cy="1943125"/>
          </a:xfrm>
          <a:prstGeom prst="rect">
            <a:avLst/>
          </a:prstGeom>
          <a:noFill/>
        </p:spPr>
      </p:pic>
      <p:pic>
        <p:nvPicPr>
          <p:cNvPr id="13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35064" t="9618" r="38287" b="53833"/>
          <a:stretch>
            <a:fillRect/>
          </a:stretch>
        </p:blipFill>
        <p:spPr bwMode="auto">
          <a:xfrm rot="20233086">
            <a:off x="4767233" y="692751"/>
            <a:ext cx="1368152" cy="1368152"/>
          </a:xfrm>
          <a:prstGeom prst="rect">
            <a:avLst/>
          </a:prstGeom>
          <a:noFill/>
        </p:spPr>
      </p:pic>
      <p:pic>
        <p:nvPicPr>
          <p:cNvPr id="14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64518" t="9618" r="4625" b="51909"/>
          <a:stretch>
            <a:fillRect/>
          </a:stretch>
        </p:blipFill>
        <p:spPr bwMode="auto">
          <a:xfrm>
            <a:off x="283861" y="4712771"/>
            <a:ext cx="1584176" cy="1440160"/>
          </a:xfrm>
          <a:prstGeom prst="rect">
            <a:avLst/>
          </a:prstGeom>
          <a:noFill/>
        </p:spPr>
      </p:pic>
      <p:pic>
        <p:nvPicPr>
          <p:cNvPr id="23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7013" t="11542" r="70546" b="57680"/>
          <a:stretch>
            <a:fillRect/>
          </a:stretch>
        </p:blipFill>
        <p:spPr bwMode="auto">
          <a:xfrm rot="21061321">
            <a:off x="10640146" y="4991559"/>
            <a:ext cx="1152128" cy="1152128"/>
          </a:xfrm>
          <a:prstGeom prst="rect">
            <a:avLst/>
          </a:prstGeom>
          <a:noFill/>
        </p:spPr>
      </p:pic>
      <p:pic>
        <p:nvPicPr>
          <p:cNvPr id="24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71531" t="63480" r="4625" b="5742"/>
          <a:stretch>
            <a:fillRect/>
          </a:stretch>
        </p:blipFill>
        <p:spPr bwMode="auto">
          <a:xfrm rot="20521201">
            <a:off x="684313" y="893548"/>
            <a:ext cx="1224136" cy="1152128"/>
          </a:xfrm>
          <a:prstGeom prst="rect">
            <a:avLst/>
          </a:prstGeom>
          <a:noFill/>
        </p:spPr>
      </p:pic>
      <p:pic>
        <p:nvPicPr>
          <p:cNvPr id="25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10448050" y="688774"/>
            <a:ext cx="1512168" cy="15121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18" y="4794909"/>
            <a:ext cx="2902850" cy="1275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t="2943" r="1747" b="4185"/>
          <a:stretch/>
        </p:blipFill>
        <p:spPr>
          <a:xfrm>
            <a:off x="283861" y="2637062"/>
            <a:ext cx="2507437" cy="1214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43" y="2818614"/>
            <a:ext cx="2714743" cy="1282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553" y="656230"/>
            <a:ext cx="2722212" cy="1361106"/>
          </a:xfrm>
          <a:prstGeom prst="rect">
            <a:avLst/>
          </a:prstGeom>
        </p:spPr>
      </p:pic>
      <p:pic>
        <p:nvPicPr>
          <p:cNvPr id="1028" name="Picture 4" descr="Image result for australian 50 notes 2018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164" y="3535051"/>
            <a:ext cx="2835950" cy="13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7894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45225"/>
            <a:ext cx="11868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1500" b="1" dirty="0" smtClean="0">
              <a:latin typeface="QBeginners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853" y="2038783"/>
            <a:ext cx="1123226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500" b="1" dirty="0" smtClean="0">
                <a:latin typeface="QBeginners" panose="00000400000000000000" pitchFamily="2" charset="0"/>
              </a:rPr>
              <a:t>How much?</a:t>
            </a:r>
          </a:p>
        </p:txBody>
      </p:sp>
    </p:spTree>
    <p:extLst>
      <p:ext uri="{BB962C8B-B14F-4D97-AF65-F5344CB8AC3E}">
        <p14:creationId xmlns:p14="http://schemas.microsoft.com/office/powerpoint/2010/main" val="3026896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3447831" y="4239287"/>
            <a:ext cx="1512168" cy="1512168"/>
          </a:xfrm>
          <a:prstGeom prst="rect">
            <a:avLst/>
          </a:prstGeom>
          <a:noFill/>
        </p:spPr>
      </p:pic>
      <p:pic>
        <p:nvPicPr>
          <p:cNvPr id="10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1304050" y="4539723"/>
            <a:ext cx="1512168" cy="1512168"/>
          </a:xfrm>
          <a:prstGeom prst="rect">
            <a:avLst/>
          </a:prstGeom>
          <a:noFill/>
        </p:spPr>
      </p:pic>
      <p:pic>
        <p:nvPicPr>
          <p:cNvPr id="11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3145796" y="2464154"/>
            <a:ext cx="1512168" cy="1512168"/>
          </a:xfrm>
          <a:prstGeom prst="rect">
            <a:avLst/>
          </a:prstGeom>
          <a:noFill/>
        </p:spPr>
      </p:pic>
      <p:pic>
        <p:nvPicPr>
          <p:cNvPr id="12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1016533" y="2786468"/>
            <a:ext cx="1512168" cy="1512168"/>
          </a:xfrm>
          <a:prstGeom prst="rect">
            <a:avLst/>
          </a:prstGeom>
          <a:noFill/>
        </p:spPr>
      </p:pic>
      <p:pic>
        <p:nvPicPr>
          <p:cNvPr id="13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3176841" y="788859"/>
            <a:ext cx="1512168" cy="1512168"/>
          </a:xfrm>
          <a:prstGeom prst="rect">
            <a:avLst/>
          </a:prstGeom>
          <a:noFill/>
        </p:spPr>
      </p:pic>
      <p:pic>
        <p:nvPicPr>
          <p:cNvPr id="14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915980" y="788859"/>
            <a:ext cx="1512168" cy="15121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755930" y="107327"/>
            <a:ext cx="18193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$6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0194" y="2227095"/>
            <a:ext cx="5343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dirty="0">
                <a:latin typeface="QBeginners" panose="00000400000000000000" pitchFamily="2" charset="0"/>
              </a:rPr>
              <a:t>s</a:t>
            </a:r>
            <a:r>
              <a:rPr lang="en-AU" sz="9600" dirty="0" smtClean="0">
                <a:latin typeface="QBeginners" panose="00000400000000000000" pitchFamily="2" charset="0"/>
              </a:rPr>
              <a:t>ix dollars</a:t>
            </a:r>
            <a:endParaRPr lang="en-AU" sz="9600" dirty="0">
              <a:latin typeface="QBeginner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55044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929" y="107327"/>
            <a:ext cx="34560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$0.65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6004" y="2227095"/>
            <a:ext cx="5988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dirty="0">
                <a:latin typeface="QBeginners" panose="00000400000000000000" pitchFamily="2" charset="0"/>
              </a:rPr>
              <a:t>s</a:t>
            </a:r>
            <a:r>
              <a:rPr lang="en-AU" sz="9600" dirty="0" smtClean="0">
                <a:latin typeface="QBeginners" panose="00000400000000000000" pitchFamily="2" charset="0"/>
              </a:rPr>
              <a:t>ixty-five cents</a:t>
            </a:r>
            <a:endParaRPr lang="en-AU" sz="9600" dirty="0">
              <a:latin typeface="QBeginners" panose="00000400000000000000" pitchFamily="2" charset="0"/>
            </a:endParaRPr>
          </a:p>
        </p:txBody>
      </p:sp>
      <p:pic>
        <p:nvPicPr>
          <p:cNvPr id="17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64518" t="9618" r="4625" b="51909"/>
          <a:stretch>
            <a:fillRect/>
          </a:stretch>
        </p:blipFill>
        <p:spPr bwMode="auto">
          <a:xfrm>
            <a:off x="283861" y="4712771"/>
            <a:ext cx="1584176" cy="1440160"/>
          </a:xfrm>
          <a:prstGeom prst="rect">
            <a:avLst/>
          </a:prstGeom>
          <a:noFill/>
        </p:spPr>
      </p:pic>
      <p:pic>
        <p:nvPicPr>
          <p:cNvPr id="18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64518" t="9618" r="4625" b="51909"/>
          <a:stretch>
            <a:fillRect/>
          </a:stretch>
        </p:blipFill>
        <p:spPr bwMode="auto">
          <a:xfrm>
            <a:off x="351420" y="2159678"/>
            <a:ext cx="1584176" cy="1440160"/>
          </a:xfrm>
          <a:prstGeom prst="rect">
            <a:avLst/>
          </a:prstGeom>
          <a:noFill/>
        </p:spPr>
      </p:pic>
      <p:pic>
        <p:nvPicPr>
          <p:cNvPr id="19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64518" t="9618" r="4625" b="51909"/>
          <a:stretch>
            <a:fillRect/>
          </a:stretch>
        </p:blipFill>
        <p:spPr bwMode="auto">
          <a:xfrm>
            <a:off x="2104805" y="3422870"/>
            <a:ext cx="1584176" cy="1440160"/>
          </a:xfrm>
          <a:prstGeom prst="rect">
            <a:avLst/>
          </a:prstGeom>
          <a:noFill/>
        </p:spPr>
      </p:pic>
      <p:pic>
        <p:nvPicPr>
          <p:cNvPr id="20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7013" t="11542" r="70546" b="57680"/>
          <a:stretch>
            <a:fillRect/>
          </a:stretch>
        </p:blipFill>
        <p:spPr bwMode="auto">
          <a:xfrm rot="21061321">
            <a:off x="3112916" y="1466641"/>
            <a:ext cx="1152128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2936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930" y="107327"/>
            <a:ext cx="18193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$2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0194" y="2227095"/>
            <a:ext cx="5343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dirty="0" smtClean="0">
                <a:latin typeface="QBeginners" panose="00000400000000000000" pitchFamily="2" charset="0"/>
              </a:rPr>
              <a:t>two dollars</a:t>
            </a:r>
            <a:endParaRPr lang="en-AU" sz="9600" dirty="0">
              <a:latin typeface="QBeginners" panose="00000400000000000000" pitchFamily="2" charset="0"/>
            </a:endParaRPr>
          </a:p>
        </p:txBody>
      </p:sp>
      <p:pic>
        <p:nvPicPr>
          <p:cNvPr id="10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t="48091" r="60728"/>
          <a:stretch>
            <a:fillRect/>
          </a:stretch>
        </p:blipFill>
        <p:spPr bwMode="auto">
          <a:xfrm rot="220115">
            <a:off x="3108099" y="3859268"/>
            <a:ext cx="2016224" cy="1943125"/>
          </a:xfrm>
          <a:prstGeom prst="rect">
            <a:avLst/>
          </a:prstGeom>
          <a:noFill/>
        </p:spPr>
      </p:pic>
      <p:pic>
        <p:nvPicPr>
          <p:cNvPr id="11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t="48091" r="60728"/>
          <a:stretch>
            <a:fillRect/>
          </a:stretch>
        </p:blipFill>
        <p:spPr bwMode="auto">
          <a:xfrm rot="220115">
            <a:off x="441391" y="3859268"/>
            <a:ext cx="2016224" cy="1943125"/>
          </a:xfrm>
          <a:prstGeom prst="rect">
            <a:avLst/>
          </a:prstGeom>
          <a:noFill/>
        </p:spPr>
      </p:pic>
      <p:pic>
        <p:nvPicPr>
          <p:cNvPr id="12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t="48091" r="60728"/>
          <a:stretch>
            <a:fillRect/>
          </a:stretch>
        </p:blipFill>
        <p:spPr bwMode="auto">
          <a:xfrm rot="220115">
            <a:off x="2862509" y="849094"/>
            <a:ext cx="2016224" cy="1943125"/>
          </a:xfrm>
          <a:prstGeom prst="rect">
            <a:avLst/>
          </a:prstGeom>
          <a:noFill/>
        </p:spPr>
      </p:pic>
      <p:pic>
        <p:nvPicPr>
          <p:cNvPr id="13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t="48091" r="60728"/>
          <a:stretch>
            <a:fillRect/>
          </a:stretch>
        </p:blipFill>
        <p:spPr bwMode="auto">
          <a:xfrm rot="220115">
            <a:off x="441391" y="854738"/>
            <a:ext cx="2016224" cy="19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1177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55930" y="107327"/>
            <a:ext cx="3436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800" dirty="0" smtClean="0">
                <a:latin typeface="QBeginners" panose="00000400000000000000" pitchFamily="2" charset="0"/>
              </a:rPr>
              <a:t>$8.50</a:t>
            </a:r>
            <a:endParaRPr lang="en-AU" sz="13800" dirty="0">
              <a:latin typeface="QBeginners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7237" y="4988087"/>
            <a:ext cx="10784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dirty="0">
                <a:latin typeface="QBeginners" panose="00000400000000000000" pitchFamily="2" charset="0"/>
              </a:rPr>
              <a:t>e</a:t>
            </a:r>
            <a:r>
              <a:rPr lang="en-AU" sz="9600" dirty="0" smtClean="0">
                <a:latin typeface="QBeginners" panose="00000400000000000000" pitchFamily="2" charset="0"/>
              </a:rPr>
              <a:t>ight dollars and fifty cents</a:t>
            </a:r>
            <a:endParaRPr lang="en-AU" sz="9600" dirty="0">
              <a:latin typeface="QBeginners" panose="00000400000000000000" pitchFamily="2" charset="0"/>
            </a:endParaRPr>
          </a:p>
        </p:txBody>
      </p:sp>
      <p:pic>
        <p:nvPicPr>
          <p:cNvPr id="10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71531" t="63480" r="4625" b="5742"/>
          <a:stretch>
            <a:fillRect/>
          </a:stretch>
        </p:blipFill>
        <p:spPr bwMode="auto">
          <a:xfrm rot="20521201">
            <a:off x="4743935" y="857990"/>
            <a:ext cx="1224136" cy="1152128"/>
          </a:xfrm>
          <a:prstGeom prst="rect">
            <a:avLst/>
          </a:prstGeom>
          <a:noFill/>
        </p:spPr>
      </p:pic>
      <p:pic>
        <p:nvPicPr>
          <p:cNvPr id="11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l="40675" t="55785" r="29871" b="3818"/>
          <a:stretch>
            <a:fillRect/>
          </a:stretch>
        </p:blipFill>
        <p:spPr bwMode="auto">
          <a:xfrm rot="20250049">
            <a:off x="2019364" y="2823420"/>
            <a:ext cx="1512168" cy="1512168"/>
          </a:xfrm>
          <a:prstGeom prst="rect">
            <a:avLst/>
          </a:prstGeom>
          <a:noFill/>
        </p:spPr>
      </p:pic>
      <p:pic>
        <p:nvPicPr>
          <p:cNvPr id="12" name="Picture 2" descr="http://2csblog.edublogs.org/files/2011/05/coins-2c830np.jpg"/>
          <p:cNvPicPr>
            <a:picLocks noChangeAspect="1" noChangeArrowheads="1"/>
          </p:cNvPicPr>
          <p:nvPr/>
        </p:nvPicPr>
        <p:blipFill>
          <a:blip r:embed="rId2" cstate="print"/>
          <a:srcRect t="48091" r="60728"/>
          <a:stretch>
            <a:fillRect/>
          </a:stretch>
        </p:blipFill>
        <p:spPr bwMode="auto">
          <a:xfrm rot="220115">
            <a:off x="4347892" y="2402679"/>
            <a:ext cx="2016224" cy="1943125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85" y="1088389"/>
            <a:ext cx="2722212" cy="13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769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M_the_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PSubmittedBy xmlns="5b68079d-52b7-4d0b-ae17-7869cbe3a8a1">
      <UserInfo>
        <DisplayName>LEWIS, Nigel</DisplayName>
        <AccountId>25</AccountId>
        <AccountType/>
      </UserInfo>
    </PPSubmittedBy>
    <PPLastReviewedBy xmlns="5b68079d-52b7-4d0b-ae17-7869cbe3a8a1">
      <UserInfo>
        <DisplayName>LEWIS, Nigel</DisplayName>
        <AccountId>25</AccountId>
        <AccountType/>
      </UserInfo>
    </PPLastReviewedBy>
    <PPSubmittedDate xmlns="5b68079d-52b7-4d0b-ae17-7869cbe3a8a1">2020-04-17T02:44:43+00:00</PPSubmittedDate>
    <PPLastReviewedDate xmlns="5b68079d-52b7-4d0b-ae17-7869cbe3a8a1">2020-04-17T02:45:47+00:00</PPLastReviewedDate>
    <PPModeratedBy xmlns="5b68079d-52b7-4d0b-ae17-7869cbe3a8a1">
      <UserInfo>
        <DisplayName>LEWIS, Nigel</DisplayName>
        <AccountId>25</AccountId>
        <AccountType/>
      </UserInfo>
    </PPModeratedBy>
    <PPContentApprover xmlns="5b68079d-52b7-4d0b-ae17-7869cbe3a8a1">
      <UserInfo>
        <DisplayName>LEWIS, Nigel</DisplayName>
        <AccountId>25</AccountId>
        <AccountType/>
      </UserInfo>
    </PPContentApprover>
    <PPReviewDate xmlns="5b68079d-52b7-4d0b-ae17-7869cbe3a8a1" xsi:nil="true"/>
    <PublishingExpirationDate xmlns="http://schemas.microsoft.com/sharepoint/v3" xsi:nil="true"/>
    <PPContentAuthor xmlns="5b68079d-52b7-4d0b-ae17-7869cbe3a8a1">
      <UserInfo>
        <DisplayName>LEWIS, Nigel</DisplayName>
        <AccountId>25</AccountId>
        <AccountType/>
      </UserInfo>
    </PPContentAuthor>
    <PublishingStartDate xmlns="http://schemas.microsoft.com/sharepoint/v3" xsi:nil="true"/>
    <PPContentOwner xmlns="5b68079d-52b7-4d0b-ae17-7869cbe3a8a1">
      <UserInfo>
        <DisplayName>LEWIS, Nigel</DisplayName>
        <AccountId>25</AccountId>
        <AccountType/>
      </UserInfo>
    </PPContentOwner>
    <PPPublishedNotificationAddresses xmlns="5b68079d-52b7-4d0b-ae17-7869cbe3a8a1" xsi:nil="true"/>
    <PPReferenceNumber xmlns="5b68079d-52b7-4d0b-ae17-7869cbe3a8a1" xsi:nil="true"/>
    <PPModeratedDate xmlns="5b68079d-52b7-4d0b-ae17-7869cbe3a8a1">2020-04-17T02:45:46+00:00</PPModerated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82C8AA0745F4EAAA3F67A70002AE5" ma:contentTypeVersion="14" ma:contentTypeDescription="Create a new document." ma:contentTypeScope="" ma:versionID="b43f795935b43c4c0f58317250f31073">
  <xsd:schema xmlns:xsd="http://www.w3.org/2001/XMLSchema" xmlns:xs="http://www.w3.org/2001/XMLSchema" xmlns:p="http://schemas.microsoft.com/office/2006/metadata/properties" xmlns:ns1="http://schemas.microsoft.com/sharepoint/v3" xmlns:ns2="5b68079d-52b7-4d0b-ae17-7869cbe3a8a1" targetNamespace="http://schemas.microsoft.com/office/2006/metadata/properties" ma:root="true" ma:fieldsID="0e1bf0d3362d94d5e949db4b466e30c7" ns1:_="" ns2:_="">
    <xsd:import namespace="http://schemas.microsoft.com/sharepoint/v3"/>
    <xsd:import namespace="5b68079d-52b7-4d0b-ae17-7869cbe3a8a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PContentOwner" minOccurs="0"/>
                <xsd:element ref="ns2:PPContentAuthor" minOccurs="0"/>
                <xsd:element ref="ns2:PPSubmittedBy" minOccurs="0"/>
                <xsd:element ref="ns2:PPSubmittedDate" minOccurs="0"/>
                <xsd:element ref="ns2:PPModeratedBy" minOccurs="0"/>
                <xsd:element ref="ns2:PPModeratedDate" minOccurs="0"/>
                <xsd:element ref="ns2:PPReferenceNumber" minOccurs="0"/>
                <xsd:element ref="ns2:PPContentApprover" minOccurs="0"/>
                <xsd:element ref="ns2:PPReviewDate" minOccurs="0"/>
                <xsd:element ref="ns2:PPLastReviewedDate" minOccurs="0"/>
                <xsd:element ref="ns2:PPLastReviewedBy" minOccurs="0"/>
                <xsd:element ref="ns2:PPPublishedNotificationAddress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8079d-52b7-4d0b-ae17-7869cbe3a8a1" elementFormDefault="qualified">
    <xsd:import namespace="http://schemas.microsoft.com/office/2006/documentManagement/types"/>
    <xsd:import namespace="http://schemas.microsoft.com/office/infopath/2007/PartnerControls"/>
    <xsd:element name="PPContentOwner" ma:index="10" nillable="true" ma:displayName="Content Owner" ma:description="The person ultimately responsible for the content of this item." ma:list="UserInfo" ma:internalName="PPConten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ContentAuthor" ma:index="11" nillable="true" ma:displayName="Content Author" ma:description="The person responsible for creating and maintaining this item’s content." ma:list="UserInfo" ma:internalName="PPCont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SubmittedBy" ma:index="12" nillable="true" ma:displayName="Submitted By" ma:description="The person who submitted this item for approval." ma:list="UserInfo" ma:internalName="PPSubmit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SubmittedDate" ma:index="13" nillable="true" ma:displayName="Submitted Date" ma:description="The date and time when this item was submitted for approval." ma:format="DateOnly" ma:internalName="PPSubmittedDate">
      <xsd:simpleType>
        <xsd:restriction base="dms:DateTime"/>
      </xsd:simpleType>
    </xsd:element>
    <xsd:element name="PPModeratedBy" ma:index="14" nillable="true" ma:displayName="Moderated By" ma:description="The user that either approved or rejected the item." ma:list="UserInfo" ma:internalName="PPModer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ModeratedDate" ma:index="15" nillable="true" ma:displayName="Moderated Date" ma:description="The date that the item was either approved or rejected." ma:format="DateOnly" ma:internalName="PPModeratedDate">
      <xsd:simpleType>
        <xsd:restriction base="dms:DateTime"/>
      </xsd:simpleType>
    </xsd:element>
    <xsd:element name="PPReferenceNumber" ma:index="16" nillable="true" ma:displayName="Reference Number" ma:description="The identifier from another system that represents or is related to this item (if applicable)." ma:internalName="PPReferenceNumber">
      <xsd:simpleType>
        <xsd:restriction base="dms:Text"/>
      </xsd:simpleType>
    </xsd:element>
    <xsd:element name="PPContentApprover" ma:index="17" nillable="true" ma:displayName="Content Approver" ma:description="The person who is responsible for approving the content of this item." ma:list="UserInfo" ma:internalName="PPContentApprov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ReviewDate" ma:index="18" nillable="true" ma:displayName="Review Date" ma:description="The date the item's content will be next due for review." ma:format="DateOnly" ma:internalName="PPReviewDate">
      <xsd:simpleType>
        <xsd:restriction base="dms:DateTime"/>
      </xsd:simpleType>
    </xsd:element>
    <xsd:element name="PPLastReviewedDate" ma:index="19" nillable="true" ma:displayName="Last Reviewed Date" ma:description="The date the item's content was last reviewed." ma:internalName="PPLastReviewedDate">
      <xsd:simpleType>
        <xsd:restriction base="dms:DateTime"/>
      </xsd:simpleType>
    </xsd:element>
    <xsd:element name="PPLastReviewedBy" ma:index="20" nillable="true" ma:displayName="Last Reviewed By" ma:description="The person who last reviewed the item's content." ma:list="UserInfo" ma:internalName="PPLastReview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PPublishedNotificationAddresses" ma:index="21" nillable="true" ma:displayName="Published Notification Address(es)" ma:description="The email address(es) of people to notify when this item is published. Note: Email addresses are separated by a ';'." ma:internalName="PPPublishedNotificationAddresse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F1377A-76AE-42E6-B40B-7481F2924F60}"/>
</file>

<file path=customXml/itemProps2.xml><?xml version="1.0" encoding="utf-8"?>
<ds:datastoreItem xmlns:ds="http://schemas.openxmlformats.org/officeDocument/2006/customXml" ds:itemID="{08DCAF8E-63DD-42F8-99D6-6FD182983836}"/>
</file>

<file path=customXml/itemProps3.xml><?xml version="1.0" encoding="utf-8"?>
<ds:datastoreItem xmlns:ds="http://schemas.openxmlformats.org/officeDocument/2006/customXml" ds:itemID="{A82D9C23-96A0-47DE-A860-4D959EB57A98}"/>
</file>

<file path=docProps/app.xml><?xml version="1.0" encoding="utf-8"?>
<Properties xmlns="http://schemas.openxmlformats.org/officeDocument/2006/extended-properties" xmlns:vt="http://schemas.openxmlformats.org/officeDocument/2006/docPropsVTypes">
  <TotalTime>5903</TotalTime>
  <Words>744</Words>
  <Application>Microsoft Office PowerPoint</Application>
  <PresentationFormat>Widescreen</PresentationFormat>
  <Paragraphs>401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104</vt:i4>
      </vt:variant>
    </vt:vector>
  </HeadingPairs>
  <TitlesOfParts>
    <vt:vector size="124" baseType="lpstr">
      <vt:lpstr>HelloDigitheads</vt:lpstr>
      <vt:lpstr>HelloSketchie</vt:lpstr>
      <vt:lpstr>Another Typewriter</vt:lpstr>
      <vt:lpstr>Arial</vt:lpstr>
      <vt:lpstr>Bauhaus 93</vt:lpstr>
      <vt:lpstr>Bradley Hand ITC</vt:lpstr>
      <vt:lpstr>Calibri</vt:lpstr>
      <vt:lpstr>Calibri Light</vt:lpstr>
      <vt:lpstr>Century Gothic</vt:lpstr>
      <vt:lpstr>Cooper Black</vt:lpstr>
      <vt:lpstr>Forte</vt:lpstr>
      <vt:lpstr>Perpetua</vt:lpstr>
      <vt:lpstr>QBeginners</vt:lpstr>
      <vt:lpstr>QBeginners Bold</vt:lpstr>
      <vt:lpstr>Segoe UI</vt:lpstr>
      <vt:lpstr>Times New Roman</vt:lpstr>
      <vt:lpstr>Wingdings</vt:lpstr>
      <vt:lpstr>Office Theme</vt:lpstr>
      <vt:lpstr>1_Office Theme</vt:lpstr>
      <vt:lpstr>PM_the_chalkboard</vt:lpstr>
      <vt:lpstr>MATHS WARM UP</vt:lpstr>
      <vt:lpstr>fourteen</vt:lpstr>
      <vt:lpstr>two</vt:lpstr>
      <vt:lpstr>five</vt:lpstr>
      <vt:lpstr>twenty</vt:lpstr>
      <vt:lpstr>nine</vt:lpstr>
      <vt:lpstr>eleven</vt:lpstr>
      <vt:lpstr>thirteen</vt:lpstr>
      <vt:lpstr>fifteen</vt:lpstr>
      <vt:lpstr>ten</vt:lpstr>
      <vt:lpstr>sixteen</vt:lpstr>
      <vt:lpstr>one</vt:lpstr>
      <vt:lpstr>six</vt:lpstr>
      <vt:lpstr>three</vt:lpstr>
      <vt:lpstr>twelve</vt:lpstr>
      <vt:lpstr>seventeen</vt:lpstr>
      <vt:lpstr>nineteen</vt:lpstr>
      <vt:lpstr>eighteen</vt:lpstr>
      <vt:lpstr>seven</vt:lpstr>
      <vt:lpstr>four</vt:lpstr>
      <vt:lpstr>eight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these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missing?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quarter to</vt:lpstr>
      <vt:lpstr>digital clock</vt:lpstr>
      <vt:lpstr>hour</vt:lpstr>
      <vt:lpstr>analogue clock</vt:lpstr>
      <vt:lpstr>half</vt:lpstr>
      <vt:lpstr>midday</vt:lpstr>
      <vt:lpstr>o’clock</vt:lpstr>
      <vt:lpstr>half hour</vt:lpstr>
      <vt:lpstr>quarter past</vt:lpstr>
      <vt:lpstr>minute</vt:lpstr>
      <vt:lpstr>midnight</vt:lpstr>
      <vt:lpstr>half past</vt:lpstr>
      <vt:lpstr>noon</vt:lpstr>
      <vt:lpstr>TIME BINGO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Queensland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2 Maths Warm Up</dc:title>
  <dc:creator>MOORE, Leanne</dc:creator>
  <cp:lastModifiedBy>HARDING, Monique (mhard200)</cp:lastModifiedBy>
  <cp:revision>46</cp:revision>
  <dcterms:created xsi:type="dcterms:W3CDTF">2016-01-22T02:07:11Z</dcterms:created>
  <dcterms:modified xsi:type="dcterms:W3CDTF">2020-03-29T23:41:59Z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0x0101003A082C8AA0745F4EAAA3F67A70002AE5</vt:lpwstr>
  </property>
</Properties>
</file>