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42" r:id="rId2"/>
    <p:sldId id="279" r:id="rId3"/>
    <p:sldId id="384" r:id="rId4"/>
    <p:sldId id="363" r:id="rId5"/>
    <p:sldId id="507" r:id="rId6"/>
    <p:sldId id="347" r:id="rId7"/>
    <p:sldId id="263" r:id="rId8"/>
    <p:sldId id="256" r:id="rId9"/>
    <p:sldId id="260" r:id="rId10"/>
    <p:sldId id="259" r:id="rId11"/>
    <p:sldId id="258" r:id="rId12"/>
    <p:sldId id="262" r:id="rId13"/>
    <p:sldId id="261" r:id="rId14"/>
    <p:sldId id="257" r:id="rId15"/>
    <p:sldId id="289" r:id="rId16"/>
    <p:sldId id="326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94624"/>
  </p:normalViewPr>
  <p:slideViewPr>
    <p:cSldViewPr snapToGrid="0" snapToObjects="1">
      <p:cViewPr varScale="1">
        <p:scale>
          <a:sx n="66" d="100"/>
          <a:sy n="66" d="100"/>
        </p:scale>
        <p:origin x="5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7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E29DC-486F-EA4A-975F-EBE118BEE6F1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614AB-ABD4-154E-8C43-F195D127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4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1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5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6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4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2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4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05F3-4F2F-4E4D-92F7-C6CFEA0CA1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E860-695D-B546-95F1-C112D70FB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986" y="514249"/>
            <a:ext cx="4032986" cy="568441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986" y="2184935"/>
            <a:ext cx="2694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600" dirty="0" smtClean="0">
                <a:solidFill>
                  <a:srgbClr val="C00000"/>
                </a:solidFill>
                <a:latin typeface="QBeginners" panose="00000400000000000000" pitchFamily="2" charset="0"/>
              </a:rPr>
              <a:t>Maths</a:t>
            </a:r>
            <a:endParaRPr lang="en-AU" sz="9600" dirty="0">
              <a:solidFill>
                <a:srgbClr val="C00000"/>
              </a:solidFill>
              <a:latin typeface="QBeginner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52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6" y="144379"/>
            <a:ext cx="4996225" cy="66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96880" y="922254"/>
            <a:ext cx="6046233" cy="50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5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16" y="84221"/>
            <a:ext cx="5033375" cy="65812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42" y="1838157"/>
            <a:ext cx="6266299" cy="35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4" y="132346"/>
            <a:ext cx="4989358" cy="6573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883" y="574860"/>
            <a:ext cx="6100396" cy="56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33" y="108283"/>
            <a:ext cx="5034231" cy="666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268" y="600242"/>
            <a:ext cx="6083145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23" y="180473"/>
            <a:ext cx="4943769" cy="6521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10" y="356038"/>
            <a:ext cx="4004010" cy="60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0831" y="4399801"/>
            <a:ext cx="81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1201" y="1682288"/>
            <a:ext cx="6386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dirty="0" err="1" smtClean="0">
                <a:solidFill>
                  <a:srgbClr val="7030A0"/>
                </a:solidFill>
                <a:latin typeface="QBeginners"/>
                <a:cs typeface="QBeginners"/>
              </a:rPr>
              <a:t>Colours</a:t>
            </a:r>
            <a:endParaRPr lang="en-US" sz="20000" dirty="0">
              <a:solidFill>
                <a:srgbClr val="7030A0"/>
              </a:solidFill>
              <a:latin typeface="QBeginners"/>
              <a:cs typeface="QBeginner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8" y="899796"/>
            <a:ext cx="5379922" cy="4700903"/>
          </a:xfrm>
          <a:prstGeom prst="rect">
            <a:avLst/>
          </a:prstGeom>
          <a:ln w="76200" cmpd="sng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87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0831" y="4399801"/>
            <a:ext cx="813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  <a:p>
            <a:r>
              <a:rPr lang="en-US" sz="2000" dirty="0">
                <a:latin typeface="QBeginners"/>
                <a:cs typeface="QBeginners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57" y="118090"/>
            <a:ext cx="10448000" cy="651371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675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56610" y="5013176"/>
            <a:ext cx="3367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atin typeface="QBeginners" charset="0"/>
                <a:ea typeface="QBeginners" charset="0"/>
                <a:cs typeface="QBeginners" charset="0"/>
              </a:rPr>
              <a:t>The End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5" y="332657"/>
            <a:ext cx="5749601" cy="43478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30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490" y="164396"/>
            <a:ext cx="4968552" cy="6378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3513" y="404665"/>
            <a:ext cx="2464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QBeginners" charset="0"/>
                <a:ea typeface="QBeginners" charset="0"/>
                <a:cs typeface="QBeginners" charset="0"/>
              </a:rPr>
              <a:t>Count to 10 –</a:t>
            </a:r>
          </a:p>
          <a:p>
            <a:r>
              <a:rPr lang="en-US" sz="2400" dirty="0">
                <a:latin typeface="QBeginners" charset="0"/>
                <a:ea typeface="QBeginners" charset="0"/>
                <a:cs typeface="QBeginners" charset="0"/>
              </a:rPr>
              <a:t>forwards and backward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1816" y="2325361"/>
            <a:ext cx="2402001" cy="4098652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609869" y="577920"/>
            <a:ext cx="2408032" cy="452431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sz="2400" dirty="0">
                <a:latin typeface="Comic Sans MS" panose="030F0702030302020204" pitchFamily="66" charset="0"/>
              </a:rPr>
              <a:t>R</a:t>
            </a:r>
            <a:r>
              <a:rPr lang="en-AU" sz="2400" dirty="0" smtClean="0">
                <a:latin typeface="Comic Sans MS" panose="030F0702030302020204" pitchFamily="66" charset="0"/>
              </a:rPr>
              <a:t>ead the words</a:t>
            </a:r>
          </a:p>
          <a:p>
            <a:endParaRPr lang="en-AU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one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two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three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four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five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six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seven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eight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nine</a:t>
            </a:r>
          </a:p>
          <a:p>
            <a:pPr algn="ctr"/>
            <a:r>
              <a:rPr lang="en-AU" sz="2400" dirty="0" smtClean="0">
                <a:latin typeface="Comic Sans MS" panose="030F0702030302020204" pitchFamily="66" charset="0"/>
              </a:rPr>
              <a:t>ten</a:t>
            </a:r>
            <a:endParaRPr lang="en-A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253" y="869902"/>
            <a:ext cx="409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Count to 20.</a:t>
            </a:r>
          </a:p>
          <a:p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Count backwards </a:t>
            </a:r>
          </a:p>
          <a:p>
            <a:r>
              <a:rPr lang="en-US" sz="2400" dirty="0">
                <a:latin typeface="QBeginners" charset="0"/>
                <a:ea typeface="QBeginners" charset="0"/>
                <a:cs typeface="QBeginners" charset="0"/>
              </a:rPr>
              <a:t>f</a:t>
            </a:r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rom 20 to 0.</a:t>
            </a:r>
            <a:endParaRPr lang="en-US" sz="2400" dirty="0">
              <a:latin typeface="QBeginners" charset="0"/>
              <a:ea typeface="QBeginners" charset="0"/>
              <a:cs typeface="QBeginner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95" y="173658"/>
            <a:ext cx="9214047" cy="64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8740" y="191381"/>
            <a:ext cx="266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Counting – Practice starting from different numbers.</a:t>
            </a:r>
            <a:endParaRPr lang="en-US" sz="2400" dirty="0">
              <a:latin typeface="QBeginners" charset="0"/>
              <a:ea typeface="QBeginners" charset="0"/>
              <a:cs typeface="QBeginner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81459" y="1391710"/>
            <a:ext cx="3035430" cy="517950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80" y="117508"/>
            <a:ext cx="5010201" cy="66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253" y="869902"/>
            <a:ext cx="4090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Point to the numbers</a:t>
            </a:r>
          </a:p>
          <a:p>
            <a:r>
              <a:rPr lang="en-US" sz="2400" dirty="0">
                <a:latin typeface="QBeginners" charset="0"/>
                <a:ea typeface="QBeginners" charset="0"/>
                <a:cs typeface="QBeginners" charset="0"/>
              </a:rPr>
              <a:t>i</a:t>
            </a:r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n random order –</a:t>
            </a:r>
          </a:p>
          <a:p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Have your child say</a:t>
            </a:r>
          </a:p>
          <a:p>
            <a:r>
              <a:rPr lang="en-US" sz="2400" dirty="0">
                <a:latin typeface="QBeginners" charset="0"/>
                <a:ea typeface="QBeginners" charset="0"/>
                <a:cs typeface="QBeginners" charset="0"/>
              </a:rPr>
              <a:t>t</a:t>
            </a:r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he number name.</a:t>
            </a:r>
          </a:p>
          <a:p>
            <a:r>
              <a:rPr lang="en-US" sz="2400" dirty="0" smtClean="0">
                <a:latin typeface="QBeginners" charset="0"/>
                <a:ea typeface="QBeginners" charset="0"/>
                <a:cs typeface="QBeginners" charset="0"/>
              </a:rPr>
              <a:t>How fast can you go?</a:t>
            </a:r>
            <a:endParaRPr lang="en-US" sz="2400" dirty="0">
              <a:latin typeface="QBeginners" charset="0"/>
              <a:ea typeface="QBeginners" charset="0"/>
              <a:cs typeface="QBeginner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95" y="173658"/>
            <a:ext cx="9214047" cy="64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07" y="188641"/>
            <a:ext cx="5164294" cy="6632573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728" y="431934"/>
            <a:ext cx="2123520" cy="165941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52" y="2638653"/>
            <a:ext cx="2142196" cy="16651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195" y="4937760"/>
            <a:ext cx="2197008" cy="17221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75899" y="673768"/>
            <a:ext cx="1352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Say the days</a:t>
            </a:r>
          </a:p>
          <a:p>
            <a:r>
              <a:rPr lang="en-AU" dirty="0"/>
              <a:t>o</a:t>
            </a:r>
            <a:r>
              <a:rPr lang="en-AU" dirty="0" smtClean="0"/>
              <a:t>f the week.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85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34" y="637674"/>
            <a:ext cx="6825950" cy="581549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0843" y="1376113"/>
            <a:ext cx="4639219" cy="301621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9000" dirty="0" smtClean="0">
                <a:solidFill>
                  <a:schemeClr val="accent2"/>
                </a:solidFill>
                <a:latin typeface="QBeginners" charset="0"/>
                <a:ea typeface="QBeginners" charset="0"/>
                <a:cs typeface="QBeginners" charset="0"/>
              </a:rPr>
              <a:t>shapes</a:t>
            </a:r>
            <a:endParaRPr lang="en-US" sz="19000" dirty="0">
              <a:solidFill>
                <a:schemeClr val="accent2"/>
              </a:solidFill>
              <a:latin typeface="QBeginners" charset="0"/>
              <a:ea typeface="QBeginners" charset="0"/>
              <a:cs typeface="QBeginner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3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92" y="84222"/>
            <a:ext cx="5000079" cy="6677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05" y="756985"/>
            <a:ext cx="6003615" cy="56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36" y="120315"/>
            <a:ext cx="4961311" cy="6569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96" y="725737"/>
            <a:ext cx="5509871" cy="535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82C8AA0745F4EAAA3F67A70002AE5" ma:contentTypeVersion="14" ma:contentTypeDescription="Create a new document." ma:contentTypeScope="" ma:versionID="b43f795935b43c4c0f58317250f31073">
  <xsd:schema xmlns:xsd="http://www.w3.org/2001/XMLSchema" xmlns:xs="http://www.w3.org/2001/XMLSchema" xmlns:p="http://schemas.microsoft.com/office/2006/metadata/properties" xmlns:ns1="http://schemas.microsoft.com/sharepoint/v3" xmlns:ns2="5b68079d-52b7-4d0b-ae17-7869cbe3a8a1" targetNamespace="http://schemas.microsoft.com/office/2006/metadata/properties" ma:root="true" ma:fieldsID="0e1bf0d3362d94d5e949db4b466e30c7" ns1:_="" ns2:_="">
    <xsd:import namespace="http://schemas.microsoft.com/sharepoint/v3"/>
    <xsd:import namespace="5b68079d-52b7-4d0b-ae17-7869cbe3a8a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PPContentOwner" minOccurs="0"/>
                <xsd:element ref="ns2:PPContentAuthor" minOccurs="0"/>
                <xsd:element ref="ns2:PPSubmittedBy" minOccurs="0"/>
                <xsd:element ref="ns2:PPSubmittedDate" minOccurs="0"/>
                <xsd:element ref="ns2:PPModeratedBy" minOccurs="0"/>
                <xsd:element ref="ns2:PPModeratedDate" minOccurs="0"/>
                <xsd:element ref="ns2:PPReferenceNumber" minOccurs="0"/>
                <xsd:element ref="ns2:PPContentApprover" minOccurs="0"/>
                <xsd:element ref="ns2:PPReviewDate" minOccurs="0"/>
                <xsd:element ref="ns2:PPLastReviewedDate" minOccurs="0"/>
                <xsd:element ref="ns2:PPLastReviewedBy" minOccurs="0"/>
                <xsd:element ref="ns2:PPPublishedNotificationAddress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8079d-52b7-4d0b-ae17-7869cbe3a8a1" elementFormDefault="qualified">
    <xsd:import namespace="http://schemas.microsoft.com/office/2006/documentManagement/types"/>
    <xsd:import namespace="http://schemas.microsoft.com/office/infopath/2007/PartnerControls"/>
    <xsd:element name="PPContentOwner" ma:index="10" nillable="true" ma:displayName="Content Owner" ma:description="The person ultimately responsible for the content of this item." ma:list="UserInfo" ma:internalName="PPConten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ContentAuthor" ma:index="11" nillable="true" ma:displayName="Content Author" ma:description="The person responsible for creating and maintaining this item’s content." ma:list="UserInfo" ma:internalName="PPCont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SubmittedBy" ma:index="12" nillable="true" ma:displayName="Submitted By" ma:description="The person who submitted this item for approval." ma:list="UserInfo" ma:internalName="PPSubmit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SubmittedDate" ma:index="13" nillable="true" ma:displayName="Submitted Date" ma:description="The date and time when this item was submitted for approval." ma:format="DateOnly" ma:internalName="PPSubmittedDate">
      <xsd:simpleType>
        <xsd:restriction base="dms:DateTime"/>
      </xsd:simpleType>
    </xsd:element>
    <xsd:element name="PPModeratedBy" ma:index="14" nillable="true" ma:displayName="Moderated By" ma:description="The user that either approved or rejected the item." ma:list="UserInfo" ma:internalName="PPModer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ModeratedDate" ma:index="15" nillable="true" ma:displayName="Moderated Date" ma:description="The date that the item was either approved or rejected." ma:format="DateOnly" ma:internalName="PPModeratedDate">
      <xsd:simpleType>
        <xsd:restriction base="dms:DateTime"/>
      </xsd:simpleType>
    </xsd:element>
    <xsd:element name="PPReferenceNumber" ma:index="16" nillable="true" ma:displayName="Reference Number" ma:description="The identifier from another system that represents or is related to this item (if applicable)." ma:internalName="PPReferenceNumber">
      <xsd:simpleType>
        <xsd:restriction base="dms:Text"/>
      </xsd:simpleType>
    </xsd:element>
    <xsd:element name="PPContentApprover" ma:index="17" nillable="true" ma:displayName="Content Approver" ma:description="The person who is responsible for approving the content of this item." ma:list="UserInfo" ma:internalName="PPContentApprov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ReviewDate" ma:index="18" nillable="true" ma:displayName="Review Date" ma:description="The date the item's content will be next due for review." ma:format="DateOnly" ma:internalName="PPReviewDate">
      <xsd:simpleType>
        <xsd:restriction base="dms:DateTime"/>
      </xsd:simpleType>
    </xsd:element>
    <xsd:element name="PPLastReviewedDate" ma:index="19" nillable="true" ma:displayName="Last Reviewed Date" ma:description="The date the item's content was last reviewed." ma:internalName="PPLastReviewedDate">
      <xsd:simpleType>
        <xsd:restriction base="dms:DateTime"/>
      </xsd:simpleType>
    </xsd:element>
    <xsd:element name="PPLastReviewedBy" ma:index="20" nillable="true" ma:displayName="Last Reviewed By" ma:description="The person who last reviewed the item's content." ma:list="UserInfo" ma:internalName="PPLastReview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PublishedNotificationAddresses" ma:index="21" nillable="true" ma:displayName="Published Notification Address(es)" ma:description="The email address(es) of people to notify when this item is published. Note: Email addresses are separated by a ';'." ma:internalName="PPPublishedNotificationAddresse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PSubmittedBy xmlns="5b68079d-52b7-4d0b-ae17-7869cbe3a8a1">
      <UserInfo>
        <DisplayName>LEWIS, Nigel</DisplayName>
        <AccountId>25</AccountId>
        <AccountType/>
      </UserInfo>
    </PPSubmittedBy>
    <PPLastReviewedBy xmlns="5b68079d-52b7-4d0b-ae17-7869cbe3a8a1">
      <UserInfo>
        <DisplayName>LEWIS, Nigel</DisplayName>
        <AccountId>25</AccountId>
        <AccountType/>
      </UserInfo>
    </PPLastReviewedBy>
    <PPSubmittedDate xmlns="5b68079d-52b7-4d0b-ae17-7869cbe3a8a1">2020-04-17T02:44:59+00:00</PPSubmittedDate>
    <PPLastReviewedDate xmlns="5b68079d-52b7-4d0b-ae17-7869cbe3a8a1">2020-04-17T02:45:33+00:00</PPLastReviewedDate>
    <PPModeratedBy xmlns="5b68079d-52b7-4d0b-ae17-7869cbe3a8a1">
      <UserInfo>
        <DisplayName>LEWIS, Nigel</DisplayName>
        <AccountId>25</AccountId>
        <AccountType/>
      </UserInfo>
    </PPModeratedBy>
    <PPContentApprover xmlns="5b68079d-52b7-4d0b-ae17-7869cbe3a8a1">
      <UserInfo>
        <DisplayName>LEWIS, Nigel</DisplayName>
        <AccountId>25</AccountId>
        <AccountType/>
      </UserInfo>
    </PPContentApprover>
    <PPReviewDate xmlns="5b68079d-52b7-4d0b-ae17-7869cbe3a8a1" xsi:nil="true"/>
    <PublishingExpirationDate xmlns="http://schemas.microsoft.com/sharepoint/v3" xsi:nil="true"/>
    <PPContentAuthor xmlns="5b68079d-52b7-4d0b-ae17-7869cbe3a8a1">
      <UserInfo>
        <DisplayName>LEWIS, Nigel</DisplayName>
        <AccountId>25</AccountId>
        <AccountType/>
      </UserInfo>
    </PPContentAuthor>
    <PublishingStartDate xmlns="http://schemas.microsoft.com/sharepoint/v3" xsi:nil="true"/>
    <PPContentOwner xmlns="5b68079d-52b7-4d0b-ae17-7869cbe3a8a1">
      <UserInfo>
        <DisplayName>LEWIS, Nigel</DisplayName>
        <AccountId>25</AccountId>
        <AccountType/>
      </UserInfo>
    </PPContentOwner>
    <PPPublishedNotificationAddresses xmlns="5b68079d-52b7-4d0b-ae17-7869cbe3a8a1" xsi:nil="true"/>
    <PPReferenceNumber xmlns="5b68079d-52b7-4d0b-ae17-7869cbe3a8a1" xsi:nil="true"/>
    <PPModeratedDate xmlns="5b68079d-52b7-4d0b-ae17-7869cbe3a8a1">2020-04-17T02:45:32+00:00</PPModeratedDate>
  </documentManagement>
</p:properties>
</file>

<file path=customXml/itemProps1.xml><?xml version="1.0" encoding="utf-8"?>
<ds:datastoreItem xmlns:ds="http://schemas.openxmlformats.org/officeDocument/2006/customXml" ds:itemID="{45DEC2D3-8A81-4929-AAC7-F3E38B8A7223}"/>
</file>

<file path=customXml/itemProps2.xml><?xml version="1.0" encoding="utf-8"?>
<ds:datastoreItem xmlns:ds="http://schemas.openxmlformats.org/officeDocument/2006/customXml" ds:itemID="{F549F732-94BE-4576-9FD9-C9592B364DA9}"/>
</file>

<file path=customXml/itemProps3.xml><?xml version="1.0" encoding="utf-8"?>
<ds:datastoreItem xmlns:ds="http://schemas.openxmlformats.org/officeDocument/2006/customXml" ds:itemID="{49E7B092-D410-4C1F-9E2A-F8F9CB0009DC}"/>
</file>

<file path=docProps/app.xml><?xml version="1.0" encoding="utf-8"?>
<Properties xmlns="http://schemas.openxmlformats.org/officeDocument/2006/extended-properties" xmlns:vt="http://schemas.openxmlformats.org/officeDocument/2006/docPropsVTypes">
  <TotalTime>3286</TotalTime>
  <Words>77</Words>
  <Application>Microsoft Office PowerPoint</Application>
  <PresentationFormat>Widescreen</PresentationFormat>
  <Paragraphs>33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QBeginners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 Maths Warm Up</dc:title>
  <dc:creator>Jennifer Robertson</dc:creator>
  <cp:lastModifiedBy>ROBERTSON, Jennifer</cp:lastModifiedBy>
  <cp:revision>149</cp:revision>
  <dcterms:created xsi:type="dcterms:W3CDTF">2018-11-13T11:20:50Z</dcterms:created>
  <dcterms:modified xsi:type="dcterms:W3CDTF">2020-04-01T23:02:40Z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0x0101003A082C8AA0745F4EAAA3F67A70002AE5</vt:lpwstr>
  </property>
</Properties>
</file>