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slides/slide181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2.xml" ContentType="application/vnd.openxmlformats-officedocument.presentationml.slide+xml"/>
  <Override PartName="/ppt/presentation.xml" ContentType="application/vnd.openxmlformats-officedocument.presentationml.presentation.main+xml"/>
  <Override PartName="/ppt/slides/slide18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26.xml" ContentType="application/vnd.openxmlformats-officedocument.presentationml.slide+xml"/>
  <Override PartName="/ppt/slides/slide125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63.xml" ContentType="application/vnd.openxmlformats-officedocument.presentationml.slide+xml"/>
  <Override PartName="/ppt/slides/slide162.xml" ContentType="application/vnd.openxmlformats-officedocument.presentationml.slide+xml"/>
  <Override PartName="/ppt/slides/slide161.xml" ContentType="application/vnd.openxmlformats-officedocument.presentationml.slide+xml"/>
  <Override PartName="/ppt/slides/slide160.xml" ContentType="application/vnd.openxmlformats-officedocument.presentationml.slide+xml"/>
  <Override PartName="/ppt/slides/slide159.xml" ContentType="application/vnd.openxmlformats-officedocument.presentationml.slide+xml"/>
  <Override PartName="/ppt/slides/slide158.xml" ContentType="application/vnd.openxmlformats-officedocument.presentationml.slide+xml"/>
  <Override PartName="/ppt/slides/slide157.xml" ContentType="application/vnd.openxmlformats-officedocument.presentationml.slide+xml"/>
  <Override PartName="/ppt/slides/slide156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7.xml" ContentType="application/vnd.openxmlformats-officedocument.presentationml.slide+xml"/>
  <Override PartName="/ppt/slides/slide175.xml" ContentType="application/vnd.openxmlformats-officedocument.presentationml.slide+xml"/>
  <Override PartName="/ppt/slides/slide174.xml" ContentType="application/vnd.openxmlformats-officedocument.presentationml.slide+xml"/>
  <Override PartName="/ppt/slides/slide173.xml" ContentType="application/vnd.openxmlformats-officedocument.presentationml.slide+xml"/>
  <Override PartName="/ppt/slides/slide172.xml" ContentType="application/vnd.openxmlformats-officedocument.presentationml.slide+xml"/>
  <Override PartName="/ppt/slides/slide171.xml" ContentType="application/vnd.openxmlformats-officedocument.presentationml.slide+xml"/>
  <Override PartName="/ppt/slides/slide170.xml" ContentType="application/vnd.openxmlformats-officedocument.presentationml.slide+xml"/>
  <Override PartName="/ppt/slides/slide169.xml" ContentType="application/vnd.openxmlformats-officedocument.presentationml.slide+xml"/>
  <Override PartName="/ppt/slides/slide168.xml" ContentType="application/vnd.openxmlformats-officedocument.presentationml.slide+xml"/>
  <Override PartName="/ppt/slides/slide155.xml" ContentType="application/vnd.openxmlformats-officedocument.presentationml.slide+xml"/>
  <Override PartName="/ppt/slides/slide154.xml" ContentType="application/vnd.openxmlformats-officedocument.presentationml.slide+xml"/>
  <Override PartName="/ppt/slides/slide153.xml" ContentType="application/vnd.openxmlformats-officedocument.presentationml.slide+xml"/>
  <Override PartName="/ppt/slides/slide141.xml" ContentType="application/vnd.openxmlformats-officedocument.presentationml.slide+xml"/>
  <Override PartName="/ppt/slides/slide140.xml" ContentType="application/vnd.openxmlformats-officedocument.presentationml.slide+xml"/>
  <Override PartName="/ppt/slides/slide139.xml" ContentType="application/vnd.openxmlformats-officedocument.presentationml.slide+xml"/>
  <Override PartName="/ppt/slides/slide138.xml" ContentType="application/vnd.openxmlformats-officedocument.presentationml.slide+xml"/>
  <Override PartName="/ppt/slides/slide137.xml" ContentType="application/vnd.openxmlformats-officedocument.presentationml.slide+xml"/>
  <Override PartName="/ppt/slides/slide136.xml" ContentType="application/vnd.openxmlformats-officedocument.presentationml.slide+xml"/>
  <Override PartName="/ppt/slides/slide135.xml" ContentType="application/vnd.openxmlformats-officedocument.presentationml.slide+xml"/>
  <Override PartName="/ppt/slides/slide134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52.xml" ContentType="application/vnd.openxmlformats-officedocument.presentationml.slide+xml"/>
  <Override PartName="/ppt/slides/slide151.xml" ContentType="application/vnd.openxmlformats-officedocument.presentationml.slide+xml"/>
  <Override PartName="/ppt/slides/slide150.xml" ContentType="application/vnd.openxmlformats-officedocument.presentationml.slide+xml"/>
  <Override PartName="/ppt/slides/slide149.xml" ContentType="application/vnd.openxmlformats-officedocument.presentationml.slide+xml"/>
  <Override PartName="/ppt/slides/slide148.xml" ContentType="application/vnd.openxmlformats-officedocument.presentationml.slide+xml"/>
  <Override PartName="/ppt/slides/slide147.xml" ContentType="application/vnd.openxmlformats-officedocument.presentationml.slide+xml"/>
  <Override PartName="/ppt/slides/slide146.xml" ContentType="application/vnd.openxmlformats-officedocument.presentationml.slide+xml"/>
  <Override PartName="/ppt/slides/slide145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176.xml" ContentType="application/vnd.openxmlformats-officedocument.presentationml.slide+xml"/>
  <Override PartName="/ppt/slides/slide166.xml" ContentType="application/vnd.openxmlformats-officedocument.presentationml.slide+xml"/>
  <Override PartName="/ppt/slides/slide179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  <p:sldMasterId id="2147483996" r:id="rId4"/>
    <p:sldMasterId id="2147484008" r:id="rId5"/>
    <p:sldMasterId id="2147484020" r:id="rId6"/>
    <p:sldMasterId id="2147484032" r:id="rId7"/>
    <p:sldMasterId id="2147484044" r:id="rId8"/>
    <p:sldMasterId id="2147484056" r:id="rId9"/>
    <p:sldMasterId id="2147484080" r:id="rId10"/>
    <p:sldMasterId id="2147484092" r:id="rId11"/>
    <p:sldMasterId id="2147484104" r:id="rId12"/>
  </p:sldMasterIdLst>
  <p:notesMasterIdLst>
    <p:notesMasterId r:id="rId198"/>
  </p:notesMasterIdLst>
  <p:sldIdLst>
    <p:sldId id="1121" r:id="rId13"/>
    <p:sldId id="765" r:id="rId14"/>
    <p:sldId id="1578" r:id="rId15"/>
    <p:sldId id="1625" r:id="rId16"/>
    <p:sldId id="1626" r:id="rId17"/>
    <p:sldId id="1627" r:id="rId18"/>
    <p:sldId id="1628" r:id="rId19"/>
    <p:sldId id="1629" r:id="rId20"/>
    <p:sldId id="1630" r:id="rId21"/>
    <p:sldId id="1631" r:id="rId22"/>
    <p:sldId id="1632" r:id="rId23"/>
    <p:sldId id="1639" r:id="rId24"/>
    <p:sldId id="1640" r:id="rId25"/>
    <p:sldId id="1641" r:id="rId26"/>
    <p:sldId id="1642" r:id="rId27"/>
    <p:sldId id="1643" r:id="rId28"/>
    <p:sldId id="1644" r:id="rId29"/>
    <p:sldId id="1645" r:id="rId30"/>
    <p:sldId id="1646" r:id="rId31"/>
    <p:sldId id="1647" r:id="rId32"/>
    <p:sldId id="1648" r:id="rId33"/>
    <p:sldId id="1649" r:id="rId34"/>
    <p:sldId id="1650" r:id="rId35"/>
    <p:sldId id="1651" r:id="rId36"/>
    <p:sldId id="1652" r:id="rId37"/>
    <p:sldId id="1653" r:id="rId38"/>
    <p:sldId id="1654" r:id="rId39"/>
    <p:sldId id="1655" r:id="rId40"/>
    <p:sldId id="1656" r:id="rId41"/>
    <p:sldId id="1657" r:id="rId42"/>
    <p:sldId id="1658" r:id="rId43"/>
    <p:sldId id="1659" r:id="rId44"/>
    <p:sldId id="1660" r:id="rId45"/>
    <p:sldId id="1661" r:id="rId46"/>
    <p:sldId id="1662" r:id="rId47"/>
    <p:sldId id="1663" r:id="rId48"/>
    <p:sldId id="1664" r:id="rId49"/>
    <p:sldId id="1665" r:id="rId50"/>
    <p:sldId id="1666" r:id="rId51"/>
    <p:sldId id="1667" r:id="rId52"/>
    <p:sldId id="1668" r:id="rId53"/>
    <p:sldId id="1584" r:id="rId54"/>
    <p:sldId id="1585" r:id="rId55"/>
    <p:sldId id="1586" r:id="rId56"/>
    <p:sldId id="1587" r:id="rId57"/>
    <p:sldId id="1588" r:id="rId58"/>
    <p:sldId id="1589" r:id="rId59"/>
    <p:sldId id="1590" r:id="rId60"/>
    <p:sldId id="1591" r:id="rId61"/>
    <p:sldId id="1592" r:id="rId62"/>
    <p:sldId id="1593" r:id="rId63"/>
    <p:sldId id="1594" r:id="rId64"/>
    <p:sldId id="1595" r:id="rId65"/>
    <p:sldId id="1596" r:id="rId66"/>
    <p:sldId id="880" r:id="rId67"/>
    <p:sldId id="1669" r:id="rId68"/>
    <p:sldId id="883" r:id="rId69"/>
    <p:sldId id="1574" r:id="rId70"/>
    <p:sldId id="885" r:id="rId71"/>
    <p:sldId id="1456" r:id="rId72"/>
    <p:sldId id="1457" r:id="rId73"/>
    <p:sldId id="1458" r:id="rId74"/>
    <p:sldId id="1459" r:id="rId75"/>
    <p:sldId id="1460" r:id="rId76"/>
    <p:sldId id="1461" r:id="rId77"/>
    <p:sldId id="1462" r:id="rId78"/>
    <p:sldId id="1463" r:id="rId79"/>
    <p:sldId id="1464" r:id="rId80"/>
    <p:sldId id="1465" r:id="rId81"/>
    <p:sldId id="1466" r:id="rId82"/>
    <p:sldId id="1467" r:id="rId83"/>
    <p:sldId id="1468" r:id="rId84"/>
    <p:sldId id="1469" r:id="rId85"/>
    <p:sldId id="1470" r:id="rId86"/>
    <p:sldId id="1471" r:id="rId87"/>
    <p:sldId id="1472" r:id="rId88"/>
    <p:sldId id="1473" r:id="rId89"/>
    <p:sldId id="1474" r:id="rId90"/>
    <p:sldId id="1475" r:id="rId91"/>
    <p:sldId id="1476" r:id="rId92"/>
    <p:sldId id="1477" r:id="rId93"/>
    <p:sldId id="1478" r:id="rId94"/>
    <p:sldId id="1479" r:id="rId95"/>
    <p:sldId id="1480" r:id="rId96"/>
    <p:sldId id="1481" r:id="rId97"/>
    <p:sldId id="1482" r:id="rId98"/>
    <p:sldId id="1483" r:id="rId99"/>
    <p:sldId id="1484" r:id="rId100"/>
    <p:sldId id="1485" r:id="rId101"/>
    <p:sldId id="1486" r:id="rId102"/>
    <p:sldId id="1487" r:id="rId103"/>
    <p:sldId id="1488" r:id="rId104"/>
    <p:sldId id="1489" r:id="rId105"/>
    <p:sldId id="1490" r:id="rId106"/>
    <p:sldId id="1491" r:id="rId107"/>
    <p:sldId id="1492" r:id="rId108"/>
    <p:sldId id="1493" r:id="rId109"/>
    <p:sldId id="1494" r:id="rId110"/>
    <p:sldId id="1495" r:id="rId111"/>
    <p:sldId id="1496" r:id="rId112"/>
    <p:sldId id="1497" r:id="rId113"/>
    <p:sldId id="1498" r:id="rId114"/>
    <p:sldId id="1499" r:id="rId115"/>
    <p:sldId id="1500" r:id="rId116"/>
    <p:sldId id="1501" r:id="rId117"/>
    <p:sldId id="1502" r:id="rId118"/>
    <p:sldId id="1503" r:id="rId119"/>
    <p:sldId id="1504" r:id="rId120"/>
    <p:sldId id="1505" r:id="rId121"/>
    <p:sldId id="1506" r:id="rId122"/>
    <p:sldId id="1507" r:id="rId123"/>
    <p:sldId id="1508" r:id="rId124"/>
    <p:sldId id="1509" r:id="rId125"/>
    <p:sldId id="1510" r:id="rId126"/>
    <p:sldId id="1511" r:id="rId127"/>
    <p:sldId id="1512" r:id="rId128"/>
    <p:sldId id="1513" r:id="rId129"/>
    <p:sldId id="1514" r:id="rId130"/>
    <p:sldId id="1515" r:id="rId131"/>
    <p:sldId id="1516" r:id="rId132"/>
    <p:sldId id="1517" r:id="rId133"/>
    <p:sldId id="1518" r:id="rId134"/>
    <p:sldId id="1519" r:id="rId135"/>
    <p:sldId id="1520" r:id="rId136"/>
    <p:sldId id="1521" r:id="rId137"/>
    <p:sldId id="1522" r:id="rId138"/>
    <p:sldId id="1523" r:id="rId139"/>
    <p:sldId id="1524" r:id="rId140"/>
    <p:sldId id="1525" r:id="rId141"/>
    <p:sldId id="1526" r:id="rId142"/>
    <p:sldId id="1527" r:id="rId143"/>
    <p:sldId id="1528" r:id="rId144"/>
    <p:sldId id="1529" r:id="rId145"/>
    <p:sldId id="1530" r:id="rId146"/>
    <p:sldId id="1531" r:id="rId147"/>
    <p:sldId id="1532" r:id="rId148"/>
    <p:sldId id="1533" r:id="rId149"/>
    <p:sldId id="1534" r:id="rId150"/>
    <p:sldId id="1535" r:id="rId151"/>
    <p:sldId id="1536" r:id="rId152"/>
    <p:sldId id="1537" r:id="rId153"/>
    <p:sldId id="1538" r:id="rId154"/>
    <p:sldId id="1539" r:id="rId155"/>
    <p:sldId id="1540" r:id="rId156"/>
    <p:sldId id="1541" r:id="rId157"/>
    <p:sldId id="1542" r:id="rId158"/>
    <p:sldId id="1543" r:id="rId159"/>
    <p:sldId id="1544" r:id="rId160"/>
    <p:sldId id="1545" r:id="rId161"/>
    <p:sldId id="1546" r:id="rId162"/>
    <p:sldId id="1547" r:id="rId163"/>
    <p:sldId id="1548" r:id="rId164"/>
    <p:sldId id="1549" r:id="rId165"/>
    <p:sldId id="1550" r:id="rId166"/>
    <p:sldId id="1551" r:id="rId167"/>
    <p:sldId id="1552" r:id="rId168"/>
    <p:sldId id="1553" r:id="rId169"/>
    <p:sldId id="1554" r:id="rId170"/>
    <p:sldId id="1555" r:id="rId171"/>
    <p:sldId id="1556" r:id="rId172"/>
    <p:sldId id="1557" r:id="rId173"/>
    <p:sldId id="1558" r:id="rId174"/>
    <p:sldId id="1559" r:id="rId175"/>
    <p:sldId id="1560" r:id="rId176"/>
    <p:sldId id="1561" r:id="rId177"/>
    <p:sldId id="1562" r:id="rId178"/>
    <p:sldId id="1563" r:id="rId179"/>
    <p:sldId id="1564" r:id="rId180"/>
    <p:sldId id="1565" r:id="rId181"/>
    <p:sldId id="1566" r:id="rId182"/>
    <p:sldId id="1567" r:id="rId183"/>
    <p:sldId id="1568" r:id="rId184"/>
    <p:sldId id="1618" r:id="rId185"/>
    <p:sldId id="1619" r:id="rId186"/>
    <p:sldId id="1620" r:id="rId187"/>
    <p:sldId id="1621" r:id="rId188"/>
    <p:sldId id="1622" r:id="rId189"/>
    <p:sldId id="1670" r:id="rId190"/>
    <p:sldId id="1671" r:id="rId191"/>
    <p:sldId id="1672" r:id="rId192"/>
    <p:sldId id="1673" r:id="rId193"/>
    <p:sldId id="1674" r:id="rId194"/>
    <p:sldId id="1675" r:id="rId195"/>
    <p:sldId id="1676" r:id="rId196"/>
    <p:sldId id="1677" r:id="rId1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9E8C7"/>
    <a:srgbClr val="88E0C9"/>
    <a:srgbClr val="B482CD"/>
    <a:srgbClr val="FFBD85"/>
    <a:srgbClr val="E1A3FF"/>
    <a:srgbClr val="EDCAFF"/>
    <a:srgbClr val="9BF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74"/>
  </p:normalViewPr>
  <p:slideViewPr>
    <p:cSldViewPr>
      <p:cViewPr varScale="1">
        <p:scale>
          <a:sx n="64" d="100"/>
          <a:sy n="64" d="100"/>
        </p:scale>
        <p:origin x="13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63" Type="http://schemas.openxmlformats.org/officeDocument/2006/relationships/slide" Target="slides/slide51.xml"/><Relationship Id="rId84" Type="http://schemas.openxmlformats.org/officeDocument/2006/relationships/slide" Target="slides/slide72.xml"/><Relationship Id="rId138" Type="http://schemas.openxmlformats.org/officeDocument/2006/relationships/slide" Target="slides/slide126.xml"/><Relationship Id="rId159" Type="http://schemas.openxmlformats.org/officeDocument/2006/relationships/slide" Target="slides/slide147.xml"/><Relationship Id="rId170" Type="http://schemas.openxmlformats.org/officeDocument/2006/relationships/slide" Target="slides/slide158.xml"/><Relationship Id="rId191" Type="http://schemas.openxmlformats.org/officeDocument/2006/relationships/slide" Target="slides/slide179.xml"/><Relationship Id="rId205" Type="http://schemas.openxmlformats.org/officeDocument/2006/relationships/customXml" Target="../customXml/item3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53" Type="http://schemas.openxmlformats.org/officeDocument/2006/relationships/slide" Target="slides/slide41.xml"/><Relationship Id="rId74" Type="http://schemas.openxmlformats.org/officeDocument/2006/relationships/slide" Target="slides/slide62.xml"/><Relationship Id="rId128" Type="http://schemas.openxmlformats.org/officeDocument/2006/relationships/slide" Target="slides/slide116.xml"/><Relationship Id="rId149" Type="http://schemas.openxmlformats.org/officeDocument/2006/relationships/slide" Target="slides/slide137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3.xml"/><Relationship Id="rId160" Type="http://schemas.openxmlformats.org/officeDocument/2006/relationships/slide" Target="slides/slide148.xml"/><Relationship Id="rId181" Type="http://schemas.openxmlformats.org/officeDocument/2006/relationships/slide" Target="slides/slide169.xml"/><Relationship Id="rId22" Type="http://schemas.openxmlformats.org/officeDocument/2006/relationships/slide" Target="slides/slide10.xml"/><Relationship Id="rId43" Type="http://schemas.openxmlformats.org/officeDocument/2006/relationships/slide" Target="slides/slide31.xml"/><Relationship Id="rId64" Type="http://schemas.openxmlformats.org/officeDocument/2006/relationships/slide" Target="slides/slide52.xml"/><Relationship Id="rId118" Type="http://schemas.openxmlformats.org/officeDocument/2006/relationships/slide" Target="slides/slide106.xml"/><Relationship Id="rId139" Type="http://schemas.openxmlformats.org/officeDocument/2006/relationships/slide" Target="slides/slide127.xml"/><Relationship Id="rId85" Type="http://schemas.openxmlformats.org/officeDocument/2006/relationships/slide" Target="slides/slide73.xml"/><Relationship Id="rId150" Type="http://schemas.openxmlformats.org/officeDocument/2006/relationships/slide" Target="slides/slide138.xml"/><Relationship Id="rId171" Type="http://schemas.openxmlformats.org/officeDocument/2006/relationships/slide" Target="slides/slide159.xml"/><Relationship Id="rId192" Type="http://schemas.openxmlformats.org/officeDocument/2006/relationships/slide" Target="slides/slide180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21.xml"/><Relationship Id="rId108" Type="http://schemas.openxmlformats.org/officeDocument/2006/relationships/slide" Target="slides/slide96.xml"/><Relationship Id="rId129" Type="http://schemas.openxmlformats.org/officeDocument/2006/relationships/slide" Target="slides/slide117.xml"/><Relationship Id="rId54" Type="http://schemas.openxmlformats.org/officeDocument/2006/relationships/slide" Target="slides/slide42.xml"/><Relationship Id="rId75" Type="http://schemas.openxmlformats.org/officeDocument/2006/relationships/slide" Target="slides/slide63.xml"/><Relationship Id="rId96" Type="http://schemas.openxmlformats.org/officeDocument/2006/relationships/slide" Target="slides/slide84.xml"/><Relationship Id="rId140" Type="http://schemas.openxmlformats.org/officeDocument/2006/relationships/slide" Target="slides/slide128.xml"/><Relationship Id="rId161" Type="http://schemas.openxmlformats.org/officeDocument/2006/relationships/slide" Target="slides/slide149.xml"/><Relationship Id="rId182" Type="http://schemas.openxmlformats.org/officeDocument/2006/relationships/slide" Target="slides/slide170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5" Type="http://schemas.openxmlformats.org/officeDocument/2006/relationships/slide" Target="slides/slide53.xml"/><Relationship Id="rId86" Type="http://schemas.openxmlformats.org/officeDocument/2006/relationships/slide" Target="slides/slide74.xml"/><Relationship Id="rId130" Type="http://schemas.openxmlformats.org/officeDocument/2006/relationships/slide" Target="slides/slide118.xml"/><Relationship Id="rId151" Type="http://schemas.openxmlformats.org/officeDocument/2006/relationships/slide" Target="slides/slide139.xml"/><Relationship Id="rId172" Type="http://schemas.openxmlformats.org/officeDocument/2006/relationships/slide" Target="slides/slide160.xml"/><Relationship Id="rId193" Type="http://schemas.openxmlformats.org/officeDocument/2006/relationships/slide" Target="slides/slide181.xml"/><Relationship Id="rId13" Type="http://schemas.openxmlformats.org/officeDocument/2006/relationships/slide" Target="slides/slide1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20" Type="http://schemas.openxmlformats.org/officeDocument/2006/relationships/slide" Target="slides/slide108.xml"/><Relationship Id="rId141" Type="http://schemas.openxmlformats.org/officeDocument/2006/relationships/slide" Target="slides/slide129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50.xml"/><Relationship Id="rId183" Type="http://schemas.openxmlformats.org/officeDocument/2006/relationships/slide" Target="slides/slide171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131" Type="http://schemas.openxmlformats.org/officeDocument/2006/relationships/slide" Target="slides/slide119.xml"/><Relationship Id="rId136" Type="http://schemas.openxmlformats.org/officeDocument/2006/relationships/slide" Target="slides/slide124.xml"/><Relationship Id="rId157" Type="http://schemas.openxmlformats.org/officeDocument/2006/relationships/slide" Target="slides/slide145.xml"/><Relationship Id="rId178" Type="http://schemas.openxmlformats.org/officeDocument/2006/relationships/slide" Target="slides/slide166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52" Type="http://schemas.openxmlformats.org/officeDocument/2006/relationships/slide" Target="slides/slide140.xml"/><Relationship Id="rId173" Type="http://schemas.openxmlformats.org/officeDocument/2006/relationships/slide" Target="slides/slide161.xml"/><Relationship Id="rId194" Type="http://schemas.openxmlformats.org/officeDocument/2006/relationships/slide" Target="slides/slide182.xml"/><Relationship Id="rId199" Type="http://schemas.openxmlformats.org/officeDocument/2006/relationships/presProps" Target="presProps.xml"/><Relationship Id="rId203" Type="http://schemas.openxmlformats.org/officeDocument/2006/relationships/customXml" Target="../customXml/item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slide" Target="slides/slide114.xml"/><Relationship Id="rId147" Type="http://schemas.openxmlformats.org/officeDocument/2006/relationships/slide" Target="slides/slide135.xml"/><Relationship Id="rId168" Type="http://schemas.openxmlformats.org/officeDocument/2006/relationships/slide" Target="slides/slide1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142" Type="http://schemas.openxmlformats.org/officeDocument/2006/relationships/slide" Target="slides/slide130.xml"/><Relationship Id="rId163" Type="http://schemas.openxmlformats.org/officeDocument/2006/relationships/slide" Target="slides/slide151.xml"/><Relationship Id="rId184" Type="http://schemas.openxmlformats.org/officeDocument/2006/relationships/slide" Target="slides/slide172.xml"/><Relationship Id="rId189" Type="http://schemas.openxmlformats.org/officeDocument/2006/relationships/slide" Target="slides/slide17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137" Type="http://schemas.openxmlformats.org/officeDocument/2006/relationships/slide" Target="slides/slide125.xml"/><Relationship Id="rId158" Type="http://schemas.openxmlformats.org/officeDocument/2006/relationships/slide" Target="slides/slide146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32" Type="http://schemas.openxmlformats.org/officeDocument/2006/relationships/slide" Target="slides/slide120.xml"/><Relationship Id="rId153" Type="http://schemas.openxmlformats.org/officeDocument/2006/relationships/slide" Target="slides/slide141.xml"/><Relationship Id="rId174" Type="http://schemas.openxmlformats.org/officeDocument/2006/relationships/slide" Target="slides/slide162.xml"/><Relationship Id="rId179" Type="http://schemas.openxmlformats.org/officeDocument/2006/relationships/slide" Target="slides/slide167.xml"/><Relationship Id="rId195" Type="http://schemas.openxmlformats.org/officeDocument/2006/relationships/slide" Target="slides/slide183.xml"/><Relationship Id="rId190" Type="http://schemas.openxmlformats.org/officeDocument/2006/relationships/slide" Target="slides/slide178.xml"/><Relationship Id="rId204" Type="http://schemas.openxmlformats.org/officeDocument/2006/relationships/customXml" Target="../customXml/item2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slide" Target="slides/slide11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143" Type="http://schemas.openxmlformats.org/officeDocument/2006/relationships/slide" Target="slides/slide131.xml"/><Relationship Id="rId148" Type="http://schemas.openxmlformats.org/officeDocument/2006/relationships/slide" Target="slides/slide136.xml"/><Relationship Id="rId164" Type="http://schemas.openxmlformats.org/officeDocument/2006/relationships/slide" Target="slides/slide152.xml"/><Relationship Id="rId169" Type="http://schemas.openxmlformats.org/officeDocument/2006/relationships/slide" Target="slides/slide157.xml"/><Relationship Id="rId185" Type="http://schemas.openxmlformats.org/officeDocument/2006/relationships/slide" Target="slides/slide1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8.xml"/><Relationship Id="rId26" Type="http://schemas.openxmlformats.org/officeDocument/2006/relationships/slide" Target="slides/slide14.xml"/><Relationship Id="rId47" Type="http://schemas.openxmlformats.org/officeDocument/2006/relationships/slide" Target="slides/slide35.xml"/><Relationship Id="rId68" Type="http://schemas.openxmlformats.org/officeDocument/2006/relationships/slide" Target="slides/slide56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33" Type="http://schemas.openxmlformats.org/officeDocument/2006/relationships/slide" Target="slides/slide121.xml"/><Relationship Id="rId154" Type="http://schemas.openxmlformats.org/officeDocument/2006/relationships/slide" Target="slides/slide142.xml"/><Relationship Id="rId175" Type="http://schemas.openxmlformats.org/officeDocument/2006/relationships/slide" Target="slides/slide163.xml"/><Relationship Id="rId196" Type="http://schemas.openxmlformats.org/officeDocument/2006/relationships/slide" Target="slides/slide184.xml"/><Relationship Id="rId200" Type="http://schemas.openxmlformats.org/officeDocument/2006/relationships/viewProps" Target="viewProps.xml"/><Relationship Id="rId16" Type="http://schemas.openxmlformats.org/officeDocument/2006/relationships/slide" Target="slides/slide4.xml"/><Relationship Id="rId37" Type="http://schemas.openxmlformats.org/officeDocument/2006/relationships/slide" Target="slides/slide25.xml"/><Relationship Id="rId58" Type="http://schemas.openxmlformats.org/officeDocument/2006/relationships/slide" Target="slides/slide46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44" Type="http://schemas.openxmlformats.org/officeDocument/2006/relationships/slide" Target="slides/slide132.xml"/><Relationship Id="rId90" Type="http://schemas.openxmlformats.org/officeDocument/2006/relationships/slide" Target="slides/slide78.xml"/><Relationship Id="rId165" Type="http://schemas.openxmlformats.org/officeDocument/2006/relationships/slide" Target="slides/slide153.xml"/><Relationship Id="rId186" Type="http://schemas.openxmlformats.org/officeDocument/2006/relationships/slide" Target="slides/slide174.xml"/><Relationship Id="rId27" Type="http://schemas.openxmlformats.org/officeDocument/2006/relationships/slide" Target="slides/slide15.xml"/><Relationship Id="rId48" Type="http://schemas.openxmlformats.org/officeDocument/2006/relationships/slide" Target="slides/slide36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34" Type="http://schemas.openxmlformats.org/officeDocument/2006/relationships/slide" Target="slides/slide122.xml"/><Relationship Id="rId80" Type="http://schemas.openxmlformats.org/officeDocument/2006/relationships/slide" Target="slides/slide68.xml"/><Relationship Id="rId155" Type="http://schemas.openxmlformats.org/officeDocument/2006/relationships/slide" Target="slides/slide143.xml"/><Relationship Id="rId176" Type="http://schemas.openxmlformats.org/officeDocument/2006/relationships/slide" Target="slides/slide164.xml"/><Relationship Id="rId197" Type="http://schemas.openxmlformats.org/officeDocument/2006/relationships/slide" Target="slides/slide185.xml"/><Relationship Id="rId201" Type="http://schemas.openxmlformats.org/officeDocument/2006/relationships/theme" Target="theme/theme1.xml"/><Relationship Id="rId17" Type="http://schemas.openxmlformats.org/officeDocument/2006/relationships/slide" Target="slides/slide5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24" Type="http://schemas.openxmlformats.org/officeDocument/2006/relationships/slide" Target="slides/slide112.xml"/><Relationship Id="rId70" Type="http://schemas.openxmlformats.org/officeDocument/2006/relationships/slide" Target="slides/slide58.xml"/><Relationship Id="rId91" Type="http://schemas.openxmlformats.org/officeDocument/2006/relationships/slide" Target="slides/slide79.xml"/><Relationship Id="rId145" Type="http://schemas.openxmlformats.org/officeDocument/2006/relationships/slide" Target="slides/slide133.xml"/><Relationship Id="rId166" Type="http://schemas.openxmlformats.org/officeDocument/2006/relationships/slide" Target="slides/slide154.xml"/><Relationship Id="rId187" Type="http://schemas.openxmlformats.org/officeDocument/2006/relationships/slide" Target="slides/slide17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60" Type="http://schemas.openxmlformats.org/officeDocument/2006/relationships/slide" Target="slides/slide48.xml"/><Relationship Id="rId81" Type="http://schemas.openxmlformats.org/officeDocument/2006/relationships/slide" Target="slides/slide69.xml"/><Relationship Id="rId135" Type="http://schemas.openxmlformats.org/officeDocument/2006/relationships/slide" Target="slides/slide123.xml"/><Relationship Id="rId156" Type="http://schemas.openxmlformats.org/officeDocument/2006/relationships/slide" Target="slides/slide144.xml"/><Relationship Id="rId177" Type="http://schemas.openxmlformats.org/officeDocument/2006/relationships/slide" Target="slides/slide165.xml"/><Relationship Id="rId198" Type="http://schemas.openxmlformats.org/officeDocument/2006/relationships/notesMaster" Target="notesMasters/notesMaster1.xml"/><Relationship Id="rId202" Type="http://schemas.openxmlformats.org/officeDocument/2006/relationships/tableStyles" Target="tableStyles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50" Type="http://schemas.openxmlformats.org/officeDocument/2006/relationships/slide" Target="slides/slide38.xml"/><Relationship Id="rId104" Type="http://schemas.openxmlformats.org/officeDocument/2006/relationships/slide" Target="slides/slide92.xml"/><Relationship Id="rId125" Type="http://schemas.openxmlformats.org/officeDocument/2006/relationships/slide" Target="slides/slide113.xml"/><Relationship Id="rId146" Type="http://schemas.openxmlformats.org/officeDocument/2006/relationships/slide" Target="slides/slide134.xml"/><Relationship Id="rId167" Type="http://schemas.openxmlformats.org/officeDocument/2006/relationships/slide" Target="slides/slide155.xml"/><Relationship Id="rId188" Type="http://schemas.openxmlformats.org/officeDocument/2006/relationships/slide" Target="slides/slide176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6BC8D-A981-4A8D-B2C6-C36E64A3DDBB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32A5-C736-40A3-B6B1-CBB851BBF1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0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23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764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050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098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4848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5424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701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4147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631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930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37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67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098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94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279-7933-4189-BDE1-DC226F6C258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17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3B73-707F-4F84-AA2A-E0C56F0674CB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67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A5E7-BBCA-4D7D-9E5E-940731017C8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97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8455-BB8F-4161-A452-33ECAF76A71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28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49F7-97BE-4969-AF41-987F1251AC0C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777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E47-035D-4326-B52C-CD0897B5956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629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541F-555A-438D-B04A-81F8DBB426E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154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D714-8CA6-4291-9F29-03031B4E65F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376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1077-3322-4D33-A68B-928CC1C0AB5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4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279-7933-4189-BDE1-DC226F6C258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10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A115-D9E2-4432-9F5E-0357D8240BE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114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DCC6-8A1E-4C6B-8329-48BBFA2F4F9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014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F240-B624-48B9-A042-06819395C21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941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E2B6-6EC7-4660-9DCC-97DEEA0915EC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951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F56C-3062-4792-9D17-B9872869E6C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22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07B6-8AC3-4BF3-997A-753E8F77CB3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714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B56-364B-4700-BE0F-6C75630386D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582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6C2-3016-44B6-B8D9-C3A0CBD0FE9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29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E901-75C8-4E31-BCFC-6960C66EC81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7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A6BA-3CA8-4F0F-A8EB-B48787F4861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3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3B73-707F-4F84-AA2A-E0C56F0674CB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08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5596-D5D0-43A2-A2CE-E729EE183DA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208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7FEC-99A3-48B8-9B5C-4649F478C28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178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EDD4-4372-420C-A234-CCC5A32C62A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6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A5E7-BBCA-4D7D-9E5E-940731017C8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8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8455-BB8F-4161-A452-33ECAF76A71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0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49F7-97BE-4969-AF41-987F1251AC0C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5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E47-035D-4326-B52C-CD0897B5956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541F-555A-438D-B04A-81F8DBB426E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3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D714-8CA6-4291-9F29-03031B4E65F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8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224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1077-3322-4D33-A68B-928CC1C0AB5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2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A115-D9E2-4432-9F5E-0357D8240BE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DCC6-8A1E-4C6B-8329-48BBFA2F4F9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5C1-5859-49A5-A3C0-CDAAD346A0E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13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99D6-8B69-4DFF-B787-34335943676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79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1239-CCEE-4820-8C6E-6B9CE0C6F9F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84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92-D9E0-4A75-A8C9-1143B379685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52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E5F5-45AF-4BA5-AB16-B24BB86DC10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96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4001-DC41-4EF2-88EC-C6E1194785F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3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A444-4B41-4E64-8A17-1F371169779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120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3B-EA7D-427A-8535-A4C289BA117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35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8A5D-42A3-48F0-AD42-F04C720ED283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69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2A7E-2476-4273-B634-9692ADAC40A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4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4CB2-88DC-41D7-ADF0-3CE11AF3B58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07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A983-CE14-43D0-A990-DE8CCF0C64C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C079-317B-4462-B298-CEB546F61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2425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0DCF-C182-491E-AEE6-D28B4B2C7DF2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625FD-750C-4920-8E76-E7E8A11E3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135483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4ED2-613D-4F32-8F49-A80ED213293F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9A41-F5D3-4DD2-9382-9E56D8DD9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9129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920F-C636-4DF1-960B-7E85A266088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FD00-53D4-475D-8814-FF88A4AA1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2327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AA63-0427-4FC7-913E-37BAADC7582D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174AF-D8D9-472E-BEB9-D7AEDF2AE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50362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B2E0-A3B0-4294-BB3B-82C646C44E72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9D8BE-8C07-4F12-AA8F-AD8051F62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926060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581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B901-E888-4E80-9850-ABFBE8C762B6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FEA6D-4A34-4F36-9C2D-1C4B7946E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36959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83AC-2AFA-4DA7-855B-44D89BB983A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DABAF-8833-4B14-825F-537E953E2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94581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EDC6-5691-48BF-BB2A-B6CB827AADCF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EBDF5-403E-4A53-B9CD-E3DDD4453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8200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64B-F10F-4AB8-AB3F-9383B35CC7F0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D8C27-434D-4A61-AA08-BD7E0BBE7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47027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C081-2FC5-48AF-968D-09473C625C7D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022C-A9D8-4F91-8D94-FCE26A60E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71937"/>
      </p:ext>
    </p:extLst>
  </p:cSld>
  <p:clrMapOvr>
    <a:masterClrMapping/>
  </p:clrMapOvr>
  <p:transition spd="slow" advClick="0">
    <p:sndAc>
      <p:stSnd>
        <p:snd r:embed="rId1" name="Click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8C1B6A8-926F-43BE-97FD-795A328F9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74811"/>
      </p:ext>
    </p:extLst>
  </p:cSld>
  <p:clrMapOvr>
    <a:masterClrMapping/>
  </p:clrMapOvr>
  <p:transition spd="slow" advClick="0" advTm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860BD2B-44FD-43DF-9373-8B0260A97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477405"/>
      </p:ext>
    </p:extLst>
  </p:cSld>
  <p:clrMapOvr>
    <a:masterClrMapping/>
  </p:clrMapOvr>
  <p:transition spd="slow" advClick="0"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BBCC69D-304C-4D44-BE57-C0F052182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537487"/>
      </p:ext>
    </p:extLst>
  </p:cSld>
  <p:clrMapOvr>
    <a:masterClrMapping/>
  </p:clrMapOvr>
  <p:transition spd="slow" advClick="0" advTm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A0CF9D3-9F97-442F-90E4-A7F6CB349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62734"/>
      </p:ext>
    </p:extLst>
  </p:cSld>
  <p:clrMapOvr>
    <a:masterClrMapping/>
  </p:clrMapOvr>
  <p:transition spd="slow" advClick="0" advTm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F93C9FF-0A7B-41C5-BDE4-7742BBCB8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84866"/>
      </p:ext>
    </p:extLst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361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D95A781-3A05-46A0-B79F-DB89074E1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32424"/>
      </p:ext>
    </p:extLst>
  </p:cSld>
  <p:clrMapOvr>
    <a:masterClrMapping/>
  </p:clrMapOvr>
  <p:transition spd="slow" advClick="0" advTm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4DD95ED-B9D8-4D63-943B-24D819E02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663184"/>
      </p:ext>
    </p:extLst>
  </p:cSld>
  <p:clrMapOvr>
    <a:masterClrMapping/>
  </p:clrMapOvr>
  <p:transition spd="slow" advClick="0" advTm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50FB3B1-C90D-4E72-BA17-B899F8149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6462"/>
      </p:ext>
    </p:extLst>
  </p:cSld>
  <p:clrMapOvr>
    <a:masterClrMapping/>
  </p:clrMapOvr>
  <p:transition spd="slow" advClick="0" advTm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4F66DE2-A3A3-4289-BBD4-16342EB71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68691"/>
      </p:ext>
    </p:extLst>
  </p:cSld>
  <p:clrMapOvr>
    <a:masterClrMapping/>
  </p:clrMapOvr>
  <p:transition spd="slow" advClick="0" advTm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9782E52-714D-4F0B-B6AA-34BC595EE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827880"/>
      </p:ext>
    </p:extLst>
  </p:cSld>
  <p:clrMapOvr>
    <a:masterClrMapping/>
  </p:clrMapOvr>
  <p:transition spd="slow" advClick="0" advTm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40C1105-7FC6-4CAE-8F89-57F060D1F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44933"/>
      </p:ext>
    </p:extLst>
  </p:cSld>
  <p:clrMapOvr>
    <a:masterClrMapping/>
  </p:clrMapOvr>
  <p:transition spd="slow" advClick="0" advTm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C9ADE03-9E04-43EF-AE44-E5AFD93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108346"/>
      </p:ext>
    </p:extLst>
  </p:cSld>
  <p:clrMapOvr>
    <a:masterClrMapping/>
  </p:clrMapOvr>
  <p:transition spd="slow" advClick="0" advTm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D82B672-EEC2-4176-A49B-9E3C604DD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5918"/>
      </p:ext>
    </p:extLst>
  </p:cSld>
  <p:clrMapOvr>
    <a:masterClrMapping/>
  </p:clrMapOvr>
  <p:transition spd="slow" advClick="0" advTm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F5B0B8A-E86E-41F9-B74A-FCE294FE2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969384"/>
      </p:ext>
    </p:extLst>
  </p:cSld>
  <p:clrMapOvr>
    <a:masterClrMapping/>
  </p:clrMapOvr>
  <p:transition spd="slow" advClick="0" advTm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5D23F48-1CFC-4663-8006-7AA4E6547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24450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03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46053A3-3A73-46B9-96D2-7D72809D1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830352"/>
      </p:ext>
    </p:extLst>
  </p:cSld>
  <p:clrMapOvr>
    <a:masterClrMapping/>
  </p:clrMapOvr>
  <p:transition spd="slow" advClick="0" advTm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91C3734-399C-4EEF-A686-BA04A2144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61532"/>
      </p:ext>
    </p:extLst>
  </p:cSld>
  <p:clrMapOvr>
    <a:masterClrMapping/>
  </p:clrMapOvr>
  <p:transition spd="slow" advClick="0" advTm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4EF3493-6D5F-452C-A110-911FF942E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88346"/>
      </p:ext>
    </p:extLst>
  </p:cSld>
  <p:clrMapOvr>
    <a:masterClrMapping/>
  </p:clrMapOvr>
  <p:transition spd="slow" advClick="0" advTm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A3587D1-1952-4235-B81C-AB9CAA3E2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921220"/>
      </p:ext>
    </p:extLst>
  </p:cSld>
  <p:clrMapOvr>
    <a:masterClrMapping/>
  </p:clrMapOvr>
  <p:transition spd="slow" advClick="0" advTm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063AEE5-DB47-4E0D-BEB4-D5AD5DDDF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685903"/>
      </p:ext>
    </p:extLst>
  </p:cSld>
  <p:clrMapOvr>
    <a:masterClrMapping/>
  </p:clrMapOvr>
  <p:transition spd="slow" advClick="0" advTm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4153178-94A4-4DC4-A5E1-0CC08AE42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46824"/>
      </p:ext>
    </p:extLst>
  </p:cSld>
  <p:clrMapOvr>
    <a:masterClrMapping/>
  </p:clrMapOvr>
  <p:transition spd="slow" advClick="0" advTm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7D2DB04-0526-48F3-B8F0-2A1346991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61986"/>
      </p:ext>
    </p:extLst>
  </p:cSld>
  <p:clrMapOvr>
    <a:masterClrMapping/>
  </p:clrMapOvr>
  <p:transition spd="slow" advClick="0" advTm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6FC46B5C-07D1-4F09-84FD-5A75AB638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952717"/>
      </p:ext>
    </p:extLst>
  </p:cSld>
  <p:clrMapOvr>
    <a:masterClrMapping/>
  </p:clrMapOvr>
  <p:transition spd="slow" advClick="0" advTm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2BD316D-BF41-4205-8109-8E48A913A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708218"/>
      </p:ext>
    </p:extLst>
  </p:cSld>
  <p:clrMapOvr>
    <a:masterClrMapping/>
  </p:clrMapOvr>
  <p:transition spd="slow" advClick="0" advTm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1465F4B-0CC0-4DAA-A947-61B772CA6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889521"/>
      </p:ext>
    </p:extLst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235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D04CC6A-8E19-476D-BE24-C3A226056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2379"/>
      </p:ext>
    </p:extLst>
  </p:cSld>
  <p:clrMapOvr>
    <a:masterClrMapping/>
  </p:clrMapOvr>
  <p:transition spd="slow" advClick="0" advTm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B563721-01B5-43E4-9CBB-94C0A0479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65630"/>
      </p:ext>
    </p:extLst>
  </p:cSld>
  <p:clrMapOvr>
    <a:masterClrMapping/>
  </p:clrMapOvr>
  <p:transition spd="slow" advClick="0" advTm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2461114-254A-460A-8944-F05F8595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001682"/>
      </p:ext>
    </p:extLst>
  </p:cSld>
  <p:clrMapOvr>
    <a:masterClrMapping/>
  </p:clrMapOvr>
  <p:transition spd="slow" advClick="0" advTm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0F8A78D-EFFE-43FE-A522-16BB195B4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37619"/>
      </p:ext>
    </p:extLst>
  </p:cSld>
  <p:clrMapOvr>
    <a:masterClrMapping/>
  </p:clrMapOvr>
  <p:transition spd="slow" advClick="0" advTm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298AC7A-812C-4B62-B1C8-BA3DD0A4F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95647"/>
      </p:ext>
    </p:extLst>
  </p:cSld>
  <p:clrMapOvr>
    <a:masterClrMapping/>
  </p:clrMapOvr>
  <p:transition spd="slow" advClick="0" advTm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E964667-2DF3-48E3-9613-E36A457E9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78951"/>
      </p:ext>
    </p:extLst>
  </p:cSld>
  <p:clrMapOvr>
    <a:masterClrMapping/>
  </p:clrMapOvr>
  <p:transition spd="slow" advClick="0" advTm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09C763C-F63C-44E5-8F89-D1DC3DF31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86687"/>
      </p:ext>
    </p:extLst>
  </p:cSld>
  <p:clrMapOvr>
    <a:masterClrMapping/>
  </p:clrMapOvr>
  <p:transition spd="slow" advClick="0" advTm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1BB33AE-688C-4CDA-A3FA-F7A2A06CF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901064"/>
      </p:ext>
    </p:extLst>
  </p:cSld>
  <p:clrMapOvr>
    <a:masterClrMapping/>
  </p:clrMapOvr>
  <p:transition spd="slow" advClick="0" advTm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65CA767-71FF-4EC4-810E-90F026A72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835807"/>
      </p:ext>
    </p:extLst>
  </p:cSld>
  <p:clrMapOvr>
    <a:masterClrMapping/>
  </p:clrMapOvr>
  <p:transition spd="slow" advClick="0" advTm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32AAAC4-C292-4B7C-BC33-C9A52E41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488305"/>
      </p:ext>
    </p:extLst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775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55E6FB5-2625-417E-958C-0427AA3F5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15471"/>
      </p:ext>
    </p:extLst>
  </p:cSld>
  <p:clrMapOvr>
    <a:masterClrMapping/>
  </p:clrMapOvr>
  <p:transition spd="slow" advClick="0" advTm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428FD0F-B9F1-42F5-B4FE-98DC0DC58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932455"/>
      </p:ext>
    </p:extLst>
  </p:cSld>
  <p:clrMapOvr>
    <a:masterClrMapping/>
  </p:clrMapOvr>
  <p:transition spd="slow" advClick="0" advTm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3ABCDE4-0548-4691-97AE-3E501F60E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94557"/>
      </p:ext>
    </p:extLst>
  </p:cSld>
  <p:clrMapOvr>
    <a:masterClrMapping/>
  </p:clrMapOvr>
  <p:transition spd="slow" advClick="0" advTm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E2CAE5E-3729-4D6D-9C85-4D25574B6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0608"/>
      </p:ext>
    </p:extLst>
  </p:cSld>
  <p:clrMapOvr>
    <a:masterClrMapping/>
  </p:clrMapOvr>
  <p:transition spd="slow" advClick="0" advTm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D88165C-3E55-4AE7-9C4B-0C5DE3780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65815"/>
      </p:ext>
    </p:extLst>
  </p:cSld>
  <p:clrMapOvr>
    <a:masterClrMapping/>
  </p:clrMapOvr>
  <p:transition spd="slow" advClick="0" advTm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227C08E-DC06-4DDD-ACAE-990E1B17F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527108"/>
      </p:ext>
    </p:extLst>
  </p:cSld>
  <p:clrMapOvr>
    <a:masterClrMapping/>
  </p:clrMapOvr>
  <p:transition spd="slow" advClick="0" advTm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B67C623-E0D2-4013-8EB4-E14D8AF1E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90565"/>
      </p:ext>
    </p:extLst>
  </p:cSld>
  <p:clrMapOvr>
    <a:masterClrMapping/>
  </p:clrMapOvr>
  <p:transition spd="slow" advClick="0" advTm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97E6A7C-118E-42EC-8E14-970F569E8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256706"/>
      </p:ext>
    </p:extLst>
  </p:cSld>
  <p:clrMapOvr>
    <a:masterClrMapping/>
  </p:clrMapOvr>
  <p:transition spd="slow" advClick="0" advTm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516BB19-0DE2-4163-AAD3-8326FC572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179427"/>
      </p:ext>
    </p:extLst>
  </p:cSld>
  <p:clrMapOvr>
    <a:masterClrMapping/>
  </p:clrMapOvr>
  <p:transition spd="slow" advClick="0" advTm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A573994-CDD6-4349-AD84-536EBF783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168726"/>
      </p:ext>
    </p:extLst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402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E1B6361-B4BC-48E7-84DA-074CABD58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67576"/>
      </p:ext>
    </p:extLst>
  </p:cSld>
  <p:clrMapOvr>
    <a:masterClrMapping/>
  </p:clrMapOvr>
  <p:transition spd="slow" advClick="0" advTm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AA6FD81-DD26-4B75-8CC3-7D4B6A62D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37198"/>
      </p:ext>
    </p:extLst>
  </p:cSld>
  <p:clrMapOvr>
    <a:masterClrMapping/>
  </p:clrMapOvr>
  <p:transition spd="slow" advClick="0" advTm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20D050B-A405-4741-BEA0-B85DFEB3B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88659"/>
      </p:ext>
    </p:extLst>
  </p:cSld>
  <p:clrMapOvr>
    <a:masterClrMapping/>
  </p:clrMapOvr>
  <p:transition spd="slow" advClick="0" advTm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15B4A71-53F6-402D-94F0-4E764919B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02948"/>
      </p:ext>
    </p:extLst>
  </p:cSld>
  <p:clrMapOvr>
    <a:masterClrMapping/>
  </p:clrMapOvr>
  <p:transition spd="slow" advClick="0" advTm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BD62B0D-D3EE-41DB-960F-CFC5872AD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58512"/>
      </p:ext>
    </p:extLst>
  </p:cSld>
  <p:clrMapOvr>
    <a:masterClrMapping/>
  </p:clrMapOvr>
  <p:transition spd="slow" advClick="0" advTm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8E83F10-CAA7-4FF9-9F34-DB3D4C1EC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3128"/>
      </p:ext>
    </p:extLst>
  </p:cSld>
  <p:clrMapOvr>
    <a:masterClrMapping/>
  </p:clrMapOvr>
  <p:transition spd="slow" advClick="0" advTm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847BD61-EF52-483C-B4F2-B908274C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20278"/>
      </p:ext>
    </p:extLst>
  </p:cSld>
  <p:clrMapOvr>
    <a:masterClrMapping/>
  </p:clrMapOvr>
  <p:transition spd="slow" advClick="0" advTm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6F1B5528-3FE0-4120-9C3C-98048A3AE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13429"/>
      </p:ext>
    </p:extLst>
  </p:cSld>
  <p:clrMapOvr>
    <a:masterClrMapping/>
  </p:clrMapOvr>
  <p:transition spd="slow" advClick="0" advTm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98A727B-9B4F-49FC-A5DD-413AF6718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02163"/>
      </p:ext>
    </p:extLst>
  </p:cSld>
  <p:clrMapOvr>
    <a:masterClrMapping/>
  </p:clrMapOvr>
  <p:transition spd="slow" advClick="0" advTm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96BA13-C6B9-4929-8737-F3A5916AC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313960"/>
      </p:ext>
    </p:extLst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E0AD-A076-424C-A424-E0611EBE38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26A7-1483-4542-B974-0169C411F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CEE1-EAF4-48BC-B323-423AA79A685D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0209-CFF6-4669-9780-97350E9BDC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46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2D0C-F2B7-4714-AC28-AE72EB033EA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5B5-914F-4CF4-AE55-13DFB1218FE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C131-43A6-4474-B511-99043DF1CCF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0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2D0C-F2B7-4714-AC28-AE72EB033EA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0ECC-44EE-45D4-9B49-489A2AF68E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9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41F5E7-B732-44B0-B40B-C787F396058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457200"/>
              <a:t>30/03/2020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6776AD0-E098-A441-8DBC-43D9ED4819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1EDB87-ABAD-4F5D-AB8A-6B0EA5449162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3E219B1-B000-4A6B-90FA-F6615B7BE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 advClick="0">
    <p:sndAc>
      <p:stSnd>
        <p:snd r:embed="rId13" name="Click"/>
      </p:stSnd>
    </p:sndAc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M200W Pink Words (L1)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99E90C0-4BF5-446A-8A10-A7ED89E3A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 advClick="0" advTm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M200W Purple Words (L2)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B5C1B4C-F219-4353-AE0B-28149E84E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94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 advClick="0" advTm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M200W Aqua Words (L3)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269208E-A897-455C-9B5B-5DF78092D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6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 advClick="0" advTm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M200W Lime Words (L4)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910423B-CB4E-46FE-B537-70D7AEC2B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0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 advClick="0" advTm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M200W Lemon Words (L5)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D0781DA-D930-4A88-B2A5-0ABAF8EC9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1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slow" advClick="0" advTm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0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0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12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0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0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0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wmf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3700"/>
            <a:ext cx="405014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5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Reading Warm Ups</a:t>
            </a:r>
          </a:p>
          <a:p>
            <a:pPr algn="ctr"/>
            <a:r>
              <a:rPr lang="en-AU" sz="5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Year 2</a:t>
            </a:r>
          </a:p>
          <a:p>
            <a:pPr algn="ctr"/>
            <a:r>
              <a:rPr lang="en-AU" sz="5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Term 2, </a:t>
            </a:r>
            <a:r>
              <a:rPr lang="en-AU" sz="5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2020</a:t>
            </a:r>
            <a:endParaRPr lang="en-AU" sz="5000" dirty="0" smtClean="0">
              <a:solidFill>
                <a:srgbClr val="FF0000"/>
              </a:solidFill>
              <a:latin typeface="QBeginners" panose="00000400000000000000" pitchFamily="2" charset="0"/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24744"/>
            <a:ext cx="367056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52"/>
            <a:ext cx="8229600" cy="857250"/>
          </a:xfrm>
        </p:spPr>
        <p:txBody>
          <a:bodyPr>
            <a:noAutofit/>
          </a:bodyPr>
          <a:lstStyle/>
          <a:p>
            <a:r>
              <a:rPr lang="en-AU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QBeginners" panose="00000400000000000000" pitchFamily="2" charset="0"/>
              </a:rPr>
              <a:t>Digraphs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84" y="2617619"/>
            <a:ext cx="8150599" cy="25458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5400" dirty="0">
                <a:latin typeface="QBeginners" panose="00000400000000000000" pitchFamily="2" charset="0"/>
              </a:rPr>
              <a:t>Two letters making one sound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080" y="3709229"/>
            <a:ext cx="53151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4500" dirty="0">
                <a:solidFill>
                  <a:prstClr val="black"/>
                </a:solidFill>
                <a:latin typeface="QBeginners" panose="00000400000000000000" pitchFamily="2" charset="0"/>
              </a:rPr>
              <a:t>When 2 vowels go walking, </a:t>
            </a:r>
          </a:p>
          <a:p>
            <a:pPr defTabSz="685800"/>
            <a:r>
              <a:rPr lang="en-AU" sz="4500" dirty="0">
                <a:solidFill>
                  <a:prstClr val="black"/>
                </a:solidFill>
                <a:latin typeface="QBeginners" panose="00000400000000000000" pitchFamily="2" charset="0"/>
              </a:rPr>
              <a:t>the first one does the talking!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302" y="1098404"/>
            <a:ext cx="2589499" cy="14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04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kind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046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825408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14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left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149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665591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25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man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251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44982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35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7388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mother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354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216433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45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own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456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848780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55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room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558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182838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66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say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66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284045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76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step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763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704017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86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these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86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517371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996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too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9968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684895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522" y="1148109"/>
            <a:ext cx="1698949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974" y="2966480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pay</a:t>
            </a:r>
          </a:p>
        </p:txBody>
      </p:sp>
      <p:pic>
        <p:nvPicPr>
          <p:cNvPr id="5122" name="Picture 2" descr="C:\Documents and Settings\michele.mcgill\Local Settings\Temporary Internet Files\Content.IE5\WW14VFYX\MC9004403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22" y="2368079"/>
            <a:ext cx="1543050" cy="15430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1547" y="1280879"/>
            <a:ext cx="1043877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ey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54" y="999621"/>
            <a:ext cx="1495174" cy="1422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31113">
            <a:off x="5118890" y="2128029"/>
            <a:ext cx="589839" cy="480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430" y="3726170"/>
            <a:ext cx="4631837" cy="3013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823" y="3644322"/>
            <a:ext cx="1280271" cy="1664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859" y="5066337"/>
            <a:ext cx="1486029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2007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walk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20070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993085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2017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wish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20173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75542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again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148782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always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47395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48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away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480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092835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58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bird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582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694957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68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7388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dog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68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879304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78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fast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78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35361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88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four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89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79415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099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going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0992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117301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083766"/>
            <a:ext cx="6274724" cy="9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748" y="4347103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en-AU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4887163"/>
            <a:ext cx="1181938" cy="81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8262" y="2067948"/>
            <a:ext cx="66427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AU" sz="4500" dirty="0">
              <a:solidFill>
                <a:prstClr val="black"/>
              </a:solidFill>
              <a:latin typeface="QBeginners" panose="00000400000000000000" pitchFamily="2" charset="0"/>
            </a:endParaRPr>
          </a:p>
          <a:p>
            <a:pPr defTabSz="685800"/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An  </a:t>
            </a:r>
            <a:r>
              <a:rPr lang="en-AU" sz="6750" dirty="0">
                <a:solidFill>
                  <a:srgbClr val="FF0000"/>
                </a:solidFill>
                <a:latin typeface="QBeginners" panose="00000400000000000000" pitchFamily="2" charset="0"/>
              </a:rPr>
              <a:t>final blend</a:t>
            </a:r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 is at the </a:t>
            </a:r>
            <a:r>
              <a:rPr lang="en-AU" sz="6750" dirty="0">
                <a:solidFill>
                  <a:srgbClr val="7030A0"/>
                </a:solidFill>
                <a:latin typeface="QBeginners" panose="00000400000000000000" pitchFamily="2" charset="0"/>
              </a:rPr>
              <a:t>end</a:t>
            </a:r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 of a word.</a:t>
            </a:r>
          </a:p>
          <a:p>
            <a:pPr defTabSz="685800"/>
            <a:endParaRPr lang="en-AU" sz="240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</a:p>
        </p:txBody>
      </p:sp>
    </p:spTree>
    <p:extLst>
      <p:ext uri="{BB962C8B-B14F-4D97-AF65-F5344CB8AC3E}">
        <p14:creationId xmlns:p14="http://schemas.microsoft.com/office/powerpoint/2010/main" val="13469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09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hand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094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6946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19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keep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19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0711755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29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let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29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318832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40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many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40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297797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50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night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504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2160945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60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people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606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554117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70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round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709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056091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81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school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811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668093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191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take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1914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067433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201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thing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2016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726993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0528" y="1484784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nd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1026" name="Picture 2" descr="C:\Documents and Settings\michele.mcgill\Local Settings\Temporary Internet Files\Content.IE5\MAQAP07P\MP9004469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976" y="1160748"/>
            <a:ext cx="1072408" cy="160735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671" y="2510899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sand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566682"/>
            <a:ext cx="4627265" cy="301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65" y="2291054"/>
            <a:ext cx="2345639" cy="131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4258" y="2618911"/>
            <a:ext cx="58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tank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355" y="2510898"/>
            <a:ext cx="4631837" cy="3013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985" y="4309247"/>
            <a:ext cx="1579215" cy="1598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749" y="3954492"/>
            <a:ext cx="119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first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709" y="4301367"/>
            <a:ext cx="1545470" cy="1545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667" y="3018596"/>
            <a:ext cx="4631837" cy="30132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57572" y="5193539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wasp</a:t>
            </a:r>
          </a:p>
        </p:txBody>
      </p:sp>
    </p:spTree>
    <p:extLst>
      <p:ext uri="{BB962C8B-B14F-4D97-AF65-F5344CB8AC3E}">
        <p14:creationId xmlns:p14="http://schemas.microsoft.com/office/powerpoint/2010/main" val="134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211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tree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2118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030415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222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water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222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276579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Aqua Words (L3)</a:t>
            </a:r>
          </a:p>
        </p:txBody>
      </p:sp>
      <p:sp>
        <p:nvSpPr>
          <p:cNvPr id="2232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33CCCC"/>
                </a:solidFill>
                <a:latin typeface="QBeginners" panose="00000400000000000000" pitchFamily="2" charset="0"/>
              </a:rPr>
              <a:t>work</a:t>
            </a:r>
            <a:endParaRPr lang="en-US" altLang="en-US" sz="25000" b="1" smtClean="0">
              <a:solidFill>
                <a:srgbClr val="33CCCC"/>
              </a:solidFill>
              <a:latin typeface="QBeginners" panose="00000400000000000000" pitchFamily="2" charset="0"/>
            </a:endParaRPr>
          </a:p>
        </p:txBody>
      </p:sp>
      <p:sp>
        <p:nvSpPr>
          <p:cNvPr id="22323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033847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another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688183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252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bad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2528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533054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263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black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2630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041298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273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don’t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2733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10081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2835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father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2835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32709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293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found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2938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163545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04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got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040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793672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0227" y="2942947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mp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5" y="944725"/>
            <a:ext cx="1789042" cy="1998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3779" y="2504367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jump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3" y="549894"/>
            <a:ext cx="4631837" cy="3013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728700"/>
            <a:ext cx="2629128" cy="1851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6411" y="2141940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belt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37" y="3984872"/>
            <a:ext cx="4631837" cy="3013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503" y="3543795"/>
            <a:ext cx="946486" cy="1508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6411" y="5143439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bulb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87" y="4024466"/>
            <a:ext cx="4631837" cy="30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600" y="3507271"/>
            <a:ext cx="1802042" cy="2391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0272" y="527218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palm</a:t>
            </a:r>
          </a:p>
        </p:txBody>
      </p:sp>
    </p:spTree>
    <p:extLst>
      <p:ext uri="{BB962C8B-B14F-4D97-AF65-F5344CB8AC3E}">
        <p14:creationId xmlns:p14="http://schemas.microsoft.com/office/powerpoint/2010/main" val="17806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14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head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142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4678445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24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know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24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49614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34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live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34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684864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44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may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45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49867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55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once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552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860579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65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put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654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067433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75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run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75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855907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85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should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85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8768895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396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tell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396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1269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406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three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4064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553708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896400"/>
            <a:ext cx="4629150" cy="642938"/>
          </a:xfrm>
        </p:spPr>
        <p:txBody>
          <a:bodyPr>
            <a:noAutofit/>
          </a:bodyPr>
          <a:lstStyle/>
          <a:p>
            <a:r>
              <a:rPr lang="en-AU" sz="11250" dirty="0">
                <a:latin typeface="QBeginners" panose="00000400000000000000" pitchFamily="2" charset="0"/>
              </a:rPr>
              <a:t>lf</a:t>
            </a:r>
          </a:p>
        </p:txBody>
      </p:sp>
      <p:pic>
        <p:nvPicPr>
          <p:cNvPr id="20481" name="Picture 1" descr="C:\Users\michele.mcgill\AppData\Local\Microsoft\Windows\Temporary Internet Files\Content.IE5\2PVJRI1N\MC9001406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634" y="944725"/>
            <a:ext cx="1260672" cy="1786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85647" y="2557938"/>
            <a:ext cx="148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wolf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81" y="681251"/>
            <a:ext cx="4627265" cy="301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875" y="1180937"/>
            <a:ext cx="2633700" cy="1700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9168" y="2449317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milk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66" y="3211902"/>
            <a:ext cx="4627265" cy="3013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269" y="3704773"/>
            <a:ext cx="1225403" cy="1444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2567" y="51031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cold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201" y="3368738"/>
            <a:ext cx="4627265" cy="3013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758" y="3491014"/>
            <a:ext cx="1564283" cy="23538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1731" y="546252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560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416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under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4166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218873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426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white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4269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59634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Lime Words (L4)</a:t>
            </a:r>
          </a:p>
        </p:txBody>
      </p:sp>
      <p:sp>
        <p:nvSpPr>
          <p:cNvPr id="2437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92D050"/>
                </a:solidFill>
                <a:latin typeface="QBeginners" panose="00000400000000000000" pitchFamily="2" charset="0"/>
              </a:rPr>
              <a:t>would</a:t>
            </a:r>
            <a:endParaRPr lang="en-US" altLang="en-US" sz="25000" b="1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4371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403465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any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746441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because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4576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356178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blue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4678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248288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every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478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49344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fell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4883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734730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gave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498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955647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green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088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3790305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844" y="2005825"/>
            <a:ext cx="1830613" cy="642938"/>
          </a:xfrm>
        </p:spPr>
        <p:txBody>
          <a:bodyPr>
            <a:noAutofit/>
          </a:bodyPr>
          <a:lstStyle/>
          <a:p>
            <a:r>
              <a:rPr lang="en-AU" sz="11250" dirty="0">
                <a:latin typeface="QBeginners" panose="00000400000000000000" pitchFamily="2" charset="0"/>
              </a:rPr>
              <a:t>ft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60" y="1080509"/>
            <a:ext cx="1522236" cy="2205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8512" y="1221204"/>
            <a:ext cx="50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soft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47" y="4306113"/>
            <a:ext cx="4631837" cy="3013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94" y="3502257"/>
            <a:ext cx="2543901" cy="1734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3446" y="4721964"/>
            <a:ext cx="531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tent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386" y="3730236"/>
            <a:ext cx="4627265" cy="3013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371" y="4139979"/>
            <a:ext cx="1897544" cy="1815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76157" y="3944625"/>
            <a:ext cx="94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leapt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132" y="728700"/>
            <a:ext cx="3732069" cy="2430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180" y="1080509"/>
            <a:ext cx="1678070" cy="14677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8741" y="2183298"/>
            <a:ext cx="456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2400" dirty="0">
                <a:solidFill>
                  <a:prstClr val="black"/>
                </a:solidFill>
                <a:latin typeface="QBeginners" panose="00000400000000000000" pitchFamily="2" charset="0"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2485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house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190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112725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last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293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069093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long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395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680108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morning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498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876886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open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600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691179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8032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red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702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317417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sat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8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771194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soon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590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535535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than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60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539830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time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6112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44999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QBeginners" panose="00000400000000000000" pitchFamily="2" charset="0"/>
              </a:rPr>
              <a:t>Digraphs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51237"/>
            <a:ext cx="4629150" cy="25458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5400" dirty="0">
                <a:latin typeface="QBeginners" panose="00000400000000000000" pitchFamily="2" charset="0"/>
              </a:rPr>
              <a:t>Two letters making one sound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very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6214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058801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why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631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177610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Lemon Words (L5)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AU" sz="25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QBeginners" pitchFamily="2" charset="0"/>
              </a:rPr>
              <a:t>year</a:t>
            </a:r>
            <a:endParaRPr lang="en-US" sz="25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99"/>
              </a:solidFill>
              <a:latin typeface="QBeginners" pitchFamily="2" charset="0"/>
            </a:endParaRPr>
          </a:p>
        </p:txBody>
      </p:sp>
      <p:sp>
        <p:nvSpPr>
          <p:cNvPr id="2641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24480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928" y="2571859"/>
            <a:ext cx="6858000" cy="1790700"/>
          </a:xfrm>
        </p:spPr>
        <p:txBody>
          <a:bodyPr>
            <a:noAutofit/>
          </a:bodyPr>
          <a:lstStyle/>
          <a:p>
            <a:r>
              <a:rPr lang="en-AU" sz="15000" b="1" dirty="0">
                <a:latin typeface="QBeginners" panose="00000400000000000000" pitchFamily="2" charset="0"/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62022234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>
                <a:latin typeface="QBeginners" panose="00000400000000000000" pitchFamily="2" charset="0"/>
              </a:rPr>
              <a:t>The </a:t>
            </a:r>
            <a:r>
              <a:rPr lang="en-AU" sz="6000" dirty="0">
                <a:solidFill>
                  <a:srgbClr val="FF0000"/>
                </a:solidFill>
                <a:latin typeface="QBeginners" panose="00000400000000000000" pitchFamily="2" charset="0"/>
              </a:rPr>
              <a:t>purpose</a:t>
            </a:r>
            <a:r>
              <a:rPr lang="en-AU" sz="6000" dirty="0">
                <a:latin typeface="QBeginners" panose="00000400000000000000" pitchFamily="2" charset="0"/>
              </a:rPr>
              <a:t> of the procedure..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6000" dirty="0">
                <a:latin typeface="QBeginners" panose="00000400000000000000" pitchFamily="2" charset="0"/>
              </a:rPr>
              <a:t>is to </a:t>
            </a:r>
            <a:r>
              <a:rPr lang="en-AU" sz="6000" dirty="0">
                <a:solidFill>
                  <a:srgbClr val="FF0000"/>
                </a:solidFill>
                <a:latin typeface="QBeginners" panose="00000400000000000000" pitchFamily="2" charset="0"/>
              </a:rPr>
              <a:t>instruct</a:t>
            </a:r>
            <a:r>
              <a:rPr lang="en-AU" sz="6000" dirty="0">
                <a:latin typeface="QBeginners" panose="00000400000000000000" pitchFamily="2" charset="0"/>
              </a:rPr>
              <a:t> through a </a:t>
            </a:r>
            <a:r>
              <a:rPr lang="en-AU" sz="6000" dirty="0">
                <a:solidFill>
                  <a:srgbClr val="FF0000"/>
                </a:solidFill>
                <a:latin typeface="QBeginners" panose="00000400000000000000" pitchFamily="2" charset="0"/>
              </a:rPr>
              <a:t>series</a:t>
            </a:r>
            <a:r>
              <a:rPr lang="en-AU" sz="6000" dirty="0">
                <a:latin typeface="QBeginners" panose="00000400000000000000" pitchFamily="2" charset="0"/>
              </a:rPr>
              <a:t> of steps, </a:t>
            </a:r>
            <a:r>
              <a:rPr lang="en-AU" sz="6000" dirty="0">
                <a:solidFill>
                  <a:srgbClr val="FF0000"/>
                </a:solidFill>
                <a:latin typeface="QBeginners" panose="00000400000000000000" pitchFamily="2" charset="0"/>
              </a:rPr>
              <a:t>how</a:t>
            </a:r>
            <a:r>
              <a:rPr lang="en-AU" sz="6000" dirty="0">
                <a:latin typeface="QBeginners" panose="00000400000000000000" pitchFamily="2" charset="0"/>
              </a:rPr>
              <a:t> to make or do something.</a:t>
            </a:r>
          </a:p>
        </p:txBody>
      </p:sp>
    </p:spTree>
    <p:extLst>
      <p:ext uri="{BB962C8B-B14F-4D97-AF65-F5344CB8AC3E}">
        <p14:creationId xmlns:p14="http://schemas.microsoft.com/office/powerpoint/2010/main" val="396002362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>
                <a:solidFill>
                  <a:srgbClr val="FF0000"/>
                </a:solidFill>
                <a:latin typeface="QBeginners" panose="00000400000000000000" pitchFamily="2" charset="0"/>
              </a:rPr>
              <a:t>A procedure has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23" y="2737246"/>
            <a:ext cx="7886700" cy="326350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AU" sz="6000" dirty="0">
                <a:latin typeface="QBeginners" panose="00000400000000000000" pitchFamily="2" charset="0"/>
              </a:rPr>
              <a:t> Headings</a:t>
            </a:r>
          </a:p>
          <a:p>
            <a:pPr>
              <a:buFontTx/>
              <a:buChar char="-"/>
            </a:pPr>
            <a:r>
              <a:rPr lang="en-AU" sz="6000" dirty="0">
                <a:latin typeface="QBeginners" panose="00000400000000000000" pitchFamily="2" charset="0"/>
              </a:rPr>
              <a:t> List of tools or ingredients </a:t>
            </a:r>
          </a:p>
          <a:p>
            <a:pPr>
              <a:buFontTx/>
              <a:buChar char="-"/>
            </a:pPr>
            <a:r>
              <a:rPr lang="en-AU" sz="6000" dirty="0">
                <a:latin typeface="QBeginners" panose="00000400000000000000" pitchFamily="2" charset="0"/>
              </a:rPr>
              <a:t> Commands as steps</a:t>
            </a:r>
          </a:p>
          <a:p>
            <a:pPr>
              <a:buFontTx/>
              <a:buChar char="-"/>
            </a:pPr>
            <a:r>
              <a:rPr lang="en-AU" sz="6000" dirty="0">
                <a:latin typeface="QBeginners" panose="00000400000000000000" pitchFamily="2" charset="0"/>
              </a:rPr>
              <a:t> Include action verbs and prepositions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46" y="1264444"/>
            <a:ext cx="2915658" cy="18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898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750" dirty="0">
                <a:solidFill>
                  <a:srgbClr val="FF0000"/>
                </a:solidFill>
                <a:latin typeface="QBeginners" panose="00000400000000000000" pitchFamily="2" charset="0"/>
              </a:rPr>
              <a:t>Examples</a:t>
            </a:r>
            <a:r>
              <a:rPr lang="en-AU" sz="3750" dirty="0">
                <a:latin typeface="QBeginners" panose="00000400000000000000" pitchFamily="2" charset="0"/>
              </a:rPr>
              <a:t> of procedures are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113" y="2226469"/>
            <a:ext cx="6292237" cy="3263504"/>
          </a:xfrm>
        </p:spPr>
        <p:txBody>
          <a:bodyPr>
            <a:normAutofit/>
          </a:bodyPr>
          <a:lstStyle/>
          <a:p>
            <a:r>
              <a:rPr lang="en-AU" sz="3750" dirty="0">
                <a:latin typeface="QBeginners" panose="00000400000000000000" pitchFamily="2" charset="0"/>
              </a:rPr>
              <a:t> Recipes</a:t>
            </a:r>
          </a:p>
          <a:p>
            <a:r>
              <a:rPr lang="en-AU" sz="3750" dirty="0">
                <a:latin typeface="QBeginners" panose="00000400000000000000" pitchFamily="2" charset="0"/>
              </a:rPr>
              <a:t> Science experiment procedure</a:t>
            </a:r>
          </a:p>
          <a:p>
            <a:r>
              <a:rPr lang="en-AU" sz="3750" dirty="0">
                <a:latin typeface="QBeginners" panose="00000400000000000000" pitchFamily="2" charset="0"/>
              </a:rPr>
              <a:t> How to build Lego</a:t>
            </a:r>
          </a:p>
          <a:p>
            <a:r>
              <a:rPr lang="en-AU" sz="3750" dirty="0">
                <a:latin typeface="QBeginners" panose="00000400000000000000" pitchFamily="2" charset="0"/>
              </a:rPr>
              <a:t> How to build IKEA furniture</a:t>
            </a:r>
          </a:p>
          <a:p>
            <a:endParaRPr lang="en-AU" sz="3750" dirty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171" y="964839"/>
            <a:ext cx="2043113" cy="3100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3" y="2687024"/>
            <a:ext cx="2021681" cy="30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722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750" dirty="0">
                <a:solidFill>
                  <a:srgbClr val="FF0000"/>
                </a:solidFill>
                <a:latin typeface="QBeginners" panose="00000400000000000000" pitchFamily="2" charset="0"/>
              </a:rPr>
              <a:t>What is a COMMAND?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375" dirty="0">
                <a:latin typeface="QBeginners" panose="00000400000000000000" pitchFamily="2" charset="0"/>
              </a:rPr>
              <a:t> Short sentences that tell us what to do.  </a:t>
            </a:r>
          </a:p>
          <a:p>
            <a:r>
              <a:rPr lang="en-AU" sz="3375" dirty="0">
                <a:latin typeface="QBeginners" panose="00000400000000000000" pitchFamily="2" charset="0"/>
              </a:rPr>
              <a:t> Start with a capital letter and end with a full stop.</a:t>
            </a:r>
          </a:p>
          <a:p>
            <a:r>
              <a:rPr lang="en-AU" sz="3375" dirty="0">
                <a:latin typeface="QBeginners" panose="00000400000000000000" pitchFamily="2" charset="0"/>
              </a:rPr>
              <a:t> Start with an action verb.</a:t>
            </a:r>
          </a:p>
          <a:p>
            <a:r>
              <a:rPr lang="en-AU" sz="3375" dirty="0">
                <a:latin typeface="QBeginners" panose="00000400000000000000" pitchFamily="2" charset="0"/>
              </a:rPr>
              <a:t> Listed in numbered steps that show a sequence.</a:t>
            </a:r>
          </a:p>
          <a:p>
            <a:r>
              <a:rPr lang="en-AU" sz="3375" dirty="0">
                <a:latin typeface="QBeginners" panose="00000400000000000000" pitchFamily="2" charset="0"/>
              </a:rPr>
              <a:t> Often include groups of words that tell where.</a:t>
            </a:r>
          </a:p>
        </p:txBody>
      </p:sp>
      <p:sp>
        <p:nvSpPr>
          <p:cNvPr id="4" name="Cloud 3"/>
          <p:cNvSpPr/>
          <p:nvPr/>
        </p:nvSpPr>
        <p:spPr>
          <a:xfrm>
            <a:off x="5724128" y="478923"/>
            <a:ext cx="3262746" cy="13402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AU" sz="2700" b="1" dirty="0">
                <a:solidFill>
                  <a:prstClr val="white"/>
                </a:solidFill>
                <a:latin typeface="QBeginners" panose="00000400000000000000" pitchFamily="2" charset="0"/>
              </a:rPr>
              <a:t>Pay attention!</a:t>
            </a:r>
          </a:p>
        </p:txBody>
      </p:sp>
    </p:spTree>
    <p:extLst>
      <p:ext uri="{BB962C8B-B14F-4D97-AF65-F5344CB8AC3E}">
        <p14:creationId xmlns:p14="http://schemas.microsoft.com/office/powerpoint/2010/main" val="397577764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936" y="2638998"/>
            <a:ext cx="70798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altLang="en-US" sz="4500" dirty="0">
                <a:solidFill>
                  <a:srgbClr val="0070C0"/>
                </a:solidFill>
                <a:latin typeface="Comic Sans MS" panose="030F0702030302020204" pitchFamily="66" charset="0"/>
              </a:rPr>
              <a:t>Reading Comprehension</a:t>
            </a:r>
            <a:endParaRPr lang="en-AU" altLang="en-US" sz="45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8" y="1661729"/>
            <a:ext cx="8860733" cy="30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ball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1520" y="1849324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al</a:t>
            </a:r>
          </a:p>
        </p:txBody>
      </p:sp>
      <p:pic>
        <p:nvPicPr>
          <p:cNvPr id="114690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875" y="2861938"/>
            <a:ext cx="1941502" cy="159768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6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8" y="1510443"/>
            <a:ext cx="8826910" cy="3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5" y="857250"/>
            <a:ext cx="7310083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991" y="1005168"/>
            <a:ext cx="54998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300" dirty="0">
                <a:solidFill>
                  <a:srgbClr val="00FF00"/>
                </a:solidFill>
                <a:latin typeface="Comic Sans MS" panose="030F0702030302020204" pitchFamily="66" charset="0"/>
              </a:rPr>
              <a:t>APPLY! </a:t>
            </a:r>
            <a:r>
              <a:rPr lang="en-AU" altLang="en-US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Literal, inferential and critical questions.</a:t>
            </a:r>
            <a:endParaRPr lang="en-AU" altLang="en-US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88" y="1723443"/>
            <a:ext cx="7416054" cy="352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altLang="en-US" sz="1650" u="sng" dirty="0">
                <a:solidFill>
                  <a:srgbClr val="800080"/>
                </a:solidFill>
                <a:latin typeface="Comic Sans MS" panose="030F0702030302020204" pitchFamily="66" charset="0"/>
              </a:rPr>
              <a:t>Literal (right in front of your face)</a:t>
            </a:r>
          </a:p>
          <a:p>
            <a:pPr algn="just">
              <a:lnSpc>
                <a:spcPct val="150000"/>
              </a:lnSpc>
            </a:pPr>
            <a:r>
              <a:rPr lang="en-AU" altLang="en-US" sz="1650" dirty="0">
                <a:solidFill>
                  <a:srgbClr val="800080"/>
                </a:solidFill>
                <a:latin typeface="Comic Sans MS" panose="030F0702030302020204" pitchFamily="66" charset="0"/>
              </a:rPr>
              <a:t>Who is the author’s best friend?</a:t>
            </a:r>
          </a:p>
          <a:p>
            <a:pPr algn="just">
              <a:lnSpc>
                <a:spcPct val="150000"/>
              </a:lnSpc>
            </a:pPr>
            <a:r>
              <a:rPr lang="en-AU" altLang="en-US" sz="1650" dirty="0">
                <a:solidFill>
                  <a:srgbClr val="800080"/>
                </a:solidFill>
                <a:latin typeface="Comic Sans MS" panose="030F0702030302020204" pitchFamily="66" charset="0"/>
              </a:rPr>
              <a:t>What does Delta do when the author pats her?</a:t>
            </a:r>
          </a:p>
          <a:p>
            <a:pPr algn="just">
              <a:lnSpc>
                <a:spcPct val="150000"/>
              </a:lnSpc>
            </a:pPr>
            <a:r>
              <a:rPr lang="en-AU" altLang="en-US" sz="1650" dirty="0">
                <a:solidFill>
                  <a:srgbClr val="800080"/>
                </a:solidFill>
                <a:latin typeface="Comic Sans MS" panose="030F0702030302020204" pitchFamily="66" charset="0"/>
              </a:rPr>
              <a:t>Is Delta patient? How do we know?</a:t>
            </a:r>
          </a:p>
          <a:p>
            <a:pPr algn="just">
              <a:lnSpc>
                <a:spcPct val="150000"/>
              </a:lnSpc>
            </a:pPr>
            <a:r>
              <a:rPr lang="en-AU" altLang="en-US" sz="1650" u="sng" dirty="0">
                <a:solidFill>
                  <a:srgbClr val="800080"/>
                </a:solidFill>
                <a:latin typeface="Comic Sans MS" panose="030F0702030302020204" pitchFamily="66" charset="0"/>
              </a:rPr>
              <a:t>Inferential (use the clues - we have to dig deeper)</a:t>
            </a:r>
          </a:p>
          <a:p>
            <a:pPr algn="just">
              <a:lnSpc>
                <a:spcPct val="150000"/>
              </a:lnSpc>
            </a:pPr>
            <a:r>
              <a:rPr lang="en-AU" altLang="en-US" sz="1650" dirty="0">
                <a:solidFill>
                  <a:srgbClr val="800080"/>
                </a:solidFill>
                <a:latin typeface="Comic Sans MS" panose="030F0702030302020204" pitchFamily="66" charset="0"/>
              </a:rPr>
              <a:t>Why does Delta go into the feed shed if the author is late to give her a meal?</a:t>
            </a:r>
            <a:endParaRPr lang="en-AU" altLang="en-US" sz="1650" u="sng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AU" altLang="en-US" sz="1650" u="sng" dirty="0">
                <a:solidFill>
                  <a:srgbClr val="800080"/>
                </a:solidFill>
                <a:latin typeface="Comic Sans MS" panose="030F0702030302020204" pitchFamily="66" charset="0"/>
              </a:rPr>
              <a:t>Critical (on your own – tell me </a:t>
            </a:r>
            <a:r>
              <a:rPr lang="en-AU" altLang="en-US" sz="1650" b="1" u="sng" dirty="0">
                <a:solidFill>
                  <a:srgbClr val="800080"/>
                </a:solidFill>
                <a:latin typeface="Comic Sans MS" panose="030F0702030302020204" pitchFamily="66" charset="0"/>
              </a:rPr>
              <a:t>why/justify</a:t>
            </a:r>
            <a:r>
              <a:rPr lang="en-AU" altLang="en-US" sz="1650" u="sng" dirty="0">
                <a:solidFill>
                  <a:srgbClr val="800080"/>
                </a:solidFill>
                <a:latin typeface="Comic Sans MS" panose="030F0702030302020204" pitchFamily="66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AU" altLang="en-US" sz="1650" dirty="0">
                <a:solidFill>
                  <a:srgbClr val="800080"/>
                </a:solidFill>
                <a:latin typeface="Comic Sans MS" panose="030F0702030302020204" pitchFamily="66" charset="0"/>
              </a:rPr>
              <a:t>Do you agree with Dad’s opinion or the author’s opinion of Delta, why?</a:t>
            </a:r>
          </a:p>
        </p:txBody>
      </p:sp>
    </p:spTree>
    <p:extLst>
      <p:ext uri="{BB962C8B-B14F-4D97-AF65-F5344CB8AC3E}">
        <p14:creationId xmlns:p14="http://schemas.microsoft.com/office/powerpoint/2010/main" val="3525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847" y="2632275"/>
            <a:ext cx="70798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altLang="en-US" sz="4500" dirty="0">
                <a:solidFill>
                  <a:srgbClr val="0070C0"/>
                </a:solidFill>
                <a:latin typeface="Comic Sans MS" panose="030F0702030302020204" pitchFamily="66" charset="0"/>
              </a:rPr>
              <a:t>Reading Fluency</a:t>
            </a:r>
            <a:endParaRPr lang="en-AU" altLang="en-US" sz="45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4" y="857250"/>
            <a:ext cx="8295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06" y="2350294"/>
            <a:ext cx="5614988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ar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car</a:t>
            </a:r>
          </a:p>
        </p:txBody>
      </p:sp>
      <p:pic>
        <p:nvPicPr>
          <p:cNvPr id="3074" name="Picture 2" descr="C:\Documents and Settings\michele.mcgill\Local Settings\Temporary Internet Files\Content.IE5\T8PLVQDZ\MC90044035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221" y="3027163"/>
            <a:ext cx="2057143" cy="1300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4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21"/>
            <a:ext cx="8366299" cy="1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5373216"/>
            <a:ext cx="1575917" cy="1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1491"/>
            <a:ext cx="9215919" cy="1019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37784" y="2683869"/>
            <a:ext cx="6119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There are 26 </a:t>
            </a:r>
            <a:r>
              <a:rPr lang="en-AU" sz="3200" b="1" kern="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graphemes</a:t>
            </a:r>
            <a:r>
              <a:rPr lang="en-AU" sz="3200" kern="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 </a:t>
            </a: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in the alphabet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A is the first grapheme.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Z is the last grapheme.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M is the middle grapheme.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464" y="5395670"/>
            <a:ext cx="7254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a, e, </a:t>
            </a:r>
            <a:r>
              <a:rPr lang="en-AU" sz="3200" kern="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i</a:t>
            </a: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, o and u are </a:t>
            </a:r>
            <a:r>
              <a:rPr lang="en-AU" sz="3200" kern="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vowels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3200" kern="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All other graphemes are </a:t>
            </a:r>
            <a:r>
              <a:rPr lang="en-AU" sz="3200" kern="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consonants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64" y="4837525"/>
            <a:ext cx="6568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latin typeface="QBeginners" panose="00000400000000000000" pitchFamily="2" charset="0"/>
              </a:rPr>
              <a:t>A </a:t>
            </a:r>
            <a:r>
              <a:rPr lang="en-AU" sz="32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phoneme</a:t>
            </a:r>
            <a:r>
              <a:rPr lang="en-AU" sz="3200" dirty="0" smtClean="0">
                <a:latin typeface="QBeginners" panose="00000400000000000000" pitchFamily="2" charset="0"/>
              </a:rPr>
              <a:t> is the </a:t>
            </a:r>
            <a:r>
              <a:rPr lang="en-AU" sz="32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sound</a:t>
            </a:r>
            <a:r>
              <a:rPr lang="en-AU" sz="3200" dirty="0" smtClean="0">
                <a:latin typeface="QBeginners" panose="00000400000000000000" pitchFamily="2" charset="0"/>
              </a:rPr>
              <a:t> that the grapheme makes.</a:t>
            </a:r>
            <a:endParaRPr lang="en-AU" sz="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paw</a:t>
            </a:r>
          </a:p>
        </p:txBody>
      </p:sp>
      <p:pic>
        <p:nvPicPr>
          <p:cNvPr id="4099" name="Picture 3" descr="C:\Documents and Settings\michele.mcgill\Local Settings\Temporary Internet Files\Content.IE5\X8SD2R0E\MP9003144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979" y="3147714"/>
            <a:ext cx="1201223" cy="12870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8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pay</a:t>
            </a:r>
          </a:p>
        </p:txBody>
      </p:sp>
      <p:pic>
        <p:nvPicPr>
          <p:cNvPr id="5122" name="Picture 2" descr="C:\Documents and Settings\michele.mcgill\Local Settings\Temporary Internet Files\Content.IE5\WW14VFYX\MC9004403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325" y="3131651"/>
            <a:ext cx="1543050" cy="15430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er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tiger</a:t>
            </a:r>
          </a:p>
        </p:txBody>
      </p:sp>
      <p:pic>
        <p:nvPicPr>
          <p:cNvPr id="9218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0" y="3228081"/>
            <a:ext cx="1519204" cy="122462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9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ew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screw</a:t>
            </a:r>
          </a:p>
          <a:p>
            <a:pPr algn="ctr" defTabSz="6858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2" name="Picture 2" descr="C:\Documents and Settings\michele.mcgill\Local Settings\Temporary Internet Files\Content.IE5\T8PLVQDZ\MC9000953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324" y="2705690"/>
            <a:ext cx="1876459" cy="176372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4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ey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key</a:t>
            </a:r>
          </a:p>
        </p:txBody>
      </p:sp>
      <p:pic>
        <p:nvPicPr>
          <p:cNvPr id="11267" name="Picture 3" descr="C:\Documents and Settings\michele.mcgill\Local Settings\Temporary Internet Files\Content.IE5\MAQAP07P\MC9003838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1737">
            <a:off x="3967123" y="3268051"/>
            <a:ext cx="1177066" cy="93599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ir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girl</a:t>
            </a:r>
          </a:p>
        </p:txBody>
      </p:sp>
      <p:pic>
        <p:nvPicPr>
          <p:cNvPr id="13314" name="Picture 2" descr="C:\Documents and Settings\michele.mcgill\Local Settings\Temporary Internet Files\Content.IE5\FXX2XL0Y\MC9004382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242" y="3027162"/>
            <a:ext cx="1231871" cy="152877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5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ow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cow</a:t>
            </a:r>
          </a:p>
        </p:txBody>
      </p:sp>
      <p:pic>
        <p:nvPicPr>
          <p:cNvPr id="7170" name="Picture 2" descr="C:\Documents and Settings\michele.mcgill\Local Settings\Temporary Internet Files\Content.IE5\9KGIK4BB\MC9000842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323" y="2866428"/>
            <a:ext cx="2117562" cy="169008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0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ow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grow</a:t>
            </a:r>
          </a:p>
        </p:txBody>
      </p:sp>
      <p:pic>
        <p:nvPicPr>
          <p:cNvPr id="2050" name="Picture 2" descr="C:\Documents and Settings\michele.mcgill\Local Settings\Temporary Internet Files\Content.IE5\ZKROPJHC\MC9002854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0" y="3027163"/>
            <a:ext cx="1434464" cy="143446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1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oy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boy</a:t>
            </a:r>
          </a:p>
        </p:txBody>
      </p:sp>
      <p:pic>
        <p:nvPicPr>
          <p:cNvPr id="3075" name="Picture 3" descr="C:\Documents and Settings\michele.mcgill\Local Settings\Temporary Internet Files\Content.IE5\X8SD2R0E\MC9004382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877" y="2946795"/>
            <a:ext cx="1280123" cy="1663609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fork</a:t>
            </a:r>
          </a:p>
        </p:txBody>
      </p:sp>
      <p:pic>
        <p:nvPicPr>
          <p:cNvPr id="8194" name="Picture 2" descr="C:\Documents and Settings\michele.mcgill\Local Settings\Temporary Internet Files\Content.IE5\T8PLVQDZ\MC9002306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532" y="2786489"/>
            <a:ext cx="1178963" cy="182323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21"/>
            <a:ext cx="8366299" cy="1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220486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0" cap="none" spc="0" normalizeH="0" baseline="0" noProof="0" dirty="0" smtClean="0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2. Blending and Tracking </a:t>
            </a:r>
            <a:endParaRPr kumimoji="0" lang="en-AU" sz="9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5373216"/>
            <a:ext cx="1575917" cy="1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1904" y="3839820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7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QBeginners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89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ur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nurse</a:t>
            </a:r>
          </a:p>
        </p:txBody>
      </p:sp>
      <p:pic>
        <p:nvPicPr>
          <p:cNvPr id="9218" name="Picture 2" descr="C:\Documents and Settings\michele.mcgill\Local Settings\Temporary Internet Files\Content.IE5\BCM7RXAC\MC900334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161" y="3027162"/>
            <a:ext cx="840678" cy="143600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2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ch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chin</a:t>
            </a:r>
          </a:p>
        </p:txBody>
      </p:sp>
      <p:pic>
        <p:nvPicPr>
          <p:cNvPr id="10242" name="Picture 2" descr="C:\Documents and Settings\michele.mcgill\Local Settings\Temporary Internet Files\Content.IE5\TWD1RN11\MC9000978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957" y="3268267"/>
            <a:ext cx="1395166" cy="146307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7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duck</a:t>
            </a:r>
          </a:p>
        </p:txBody>
      </p:sp>
      <p:pic>
        <p:nvPicPr>
          <p:cNvPr id="11266" name="Picture 2" descr="C:\Documents and Settings\michele.mcgill\Local Settings\Temporary Internet Files\Content.IE5\NH7KGFCI\MC9000843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221" y="2946795"/>
            <a:ext cx="2227166" cy="176389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0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gn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gnome</a:t>
            </a:r>
          </a:p>
        </p:txBody>
      </p:sp>
      <p:pic>
        <p:nvPicPr>
          <p:cNvPr id="12290" name="Picture 2" descr="C:\Documents and Settings\michele.mcgill\Local Settings\Temporary Internet Files\Content.IE5\TWD1RN11\MC9004321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163" y="2866426"/>
            <a:ext cx="809860" cy="188864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1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kn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knee</a:t>
            </a:r>
          </a:p>
        </p:txBody>
      </p:sp>
      <p:pic>
        <p:nvPicPr>
          <p:cNvPr id="20482" name="Picture 2" descr="C:\Documents and Settings\michele.mcgill\Local Settings\Temporary Internet Files\Content.IE5\TWD1RN11\MC9002320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161" y="3187897"/>
            <a:ext cx="959951" cy="105076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1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phone</a:t>
            </a:r>
          </a:p>
        </p:txBody>
      </p:sp>
      <p:pic>
        <p:nvPicPr>
          <p:cNvPr id="13314" name="Picture 2" descr="C:\Documents and Settings\michele.mcgill\Local Settings\Temporary Internet Files\Content.IE5\T8PLVQDZ\MC9004325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715" y="2914715"/>
            <a:ext cx="1639435" cy="163943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qu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queen</a:t>
            </a:r>
          </a:p>
          <a:p>
            <a:pPr algn="ctr" defTabSz="6858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38" name="Picture 2" descr="C:\Documents and Settings\michele.mcgill\Local Settings\Temporary Internet Files\Content.IE5\T8PLVQDZ\MC900116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794" y="2986978"/>
            <a:ext cx="1011024" cy="158195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0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sh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ship</a:t>
            </a:r>
          </a:p>
        </p:txBody>
      </p:sp>
      <p:pic>
        <p:nvPicPr>
          <p:cNvPr id="15362" name="Picture 2" descr="C:\Documents and Settings\michele.mcgill\Local Settings\Temporary Internet Files\Content.IE5\VMVW4KWF\MC9002373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956" y="3147713"/>
            <a:ext cx="1996743" cy="132256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th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thin</a:t>
            </a:r>
          </a:p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unvoiced</a:t>
            </a:r>
          </a:p>
        </p:txBody>
      </p:sp>
      <p:pic>
        <p:nvPicPr>
          <p:cNvPr id="16386" name="Picture 2" descr="C:\Documents and Settings\michele.mcgill\Local Settings\Temporary Internet Files\Content.IE5\MAQAP07P\MC9001209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980" y="2866426"/>
            <a:ext cx="866692" cy="156717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th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543" y="4674702"/>
            <a:ext cx="393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them, this, that, they</a:t>
            </a:r>
          </a:p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Voiced (</a:t>
            </a:r>
            <a:r>
              <a:rPr lang="en-AU" dirty="0" err="1">
                <a:solidFill>
                  <a:prstClr val="black"/>
                </a:solidFill>
                <a:latin typeface="Calibri"/>
              </a:rPr>
              <a:t>buzzy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 feeling on tongue)</a:t>
            </a:r>
          </a:p>
        </p:txBody>
      </p:sp>
      <p:pic>
        <p:nvPicPr>
          <p:cNvPr id="6146" name="Picture 2" descr="C:\Documents and Settings\michele.mcgill\Local Settings\Temporary Internet Files\Content.IE5\RPU2GIKO\MC90009010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166" y="3147715"/>
            <a:ext cx="1219672" cy="119166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1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083766"/>
            <a:ext cx="6274724" cy="9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748" y="4347103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en-AU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4887163"/>
            <a:ext cx="1181938" cy="81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8262" y="2067948"/>
            <a:ext cx="66427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AU" sz="4500" dirty="0">
              <a:solidFill>
                <a:prstClr val="black"/>
              </a:solidFill>
              <a:latin typeface="QBeginners" panose="00000400000000000000" pitchFamily="2" charset="0"/>
            </a:endParaRPr>
          </a:p>
          <a:p>
            <a:pPr defTabSz="685800"/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A </a:t>
            </a:r>
            <a:r>
              <a:rPr lang="en-AU" sz="6750" dirty="0">
                <a:solidFill>
                  <a:srgbClr val="FF0000"/>
                </a:solidFill>
                <a:latin typeface="QBeginners" panose="00000400000000000000" pitchFamily="2" charset="0"/>
              </a:rPr>
              <a:t>blend</a:t>
            </a:r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 is two or three letters that join together.</a:t>
            </a:r>
          </a:p>
          <a:p>
            <a:pPr defTabSz="685800"/>
            <a:endParaRPr lang="en-AU" sz="240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</a:p>
        </p:txBody>
      </p:sp>
    </p:spTree>
    <p:extLst>
      <p:ext uri="{BB962C8B-B14F-4D97-AF65-F5344CB8AC3E}">
        <p14:creationId xmlns:p14="http://schemas.microsoft.com/office/powerpoint/2010/main" val="39087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wh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whistle</a:t>
            </a:r>
          </a:p>
        </p:txBody>
      </p:sp>
      <p:pic>
        <p:nvPicPr>
          <p:cNvPr id="17410" name="Picture 2" descr="C:\Documents and Settings\michele.mcgill\Local Settings\Temporary Internet Files\Content.IE5\RXBXJ6L6\MC900013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244" y="3147712"/>
            <a:ext cx="1228402" cy="128782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1520" y="1982380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875" y="467470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Calibri"/>
              </a:rPr>
              <a:t>rattle</a:t>
            </a:r>
          </a:p>
        </p:txBody>
      </p:sp>
      <p:pic>
        <p:nvPicPr>
          <p:cNvPr id="21506" name="Picture 2" descr="C:\Documents and Settings\michele.mcgill\Local Settings\Temporary Internet Files\Content.IE5\BCM7RXAC\MC9000271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794" y="3027163"/>
            <a:ext cx="1179384" cy="134805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6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026" y="2678901"/>
            <a:ext cx="6172200" cy="857250"/>
          </a:xfrm>
        </p:spPr>
        <p:txBody>
          <a:bodyPr>
            <a:noAutofit/>
          </a:bodyPr>
          <a:lstStyle/>
          <a:p>
            <a:r>
              <a:rPr lang="en-AU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QBeginners" panose="00000400000000000000" pitchFamily="2" charset="0"/>
              </a:rPr>
              <a:t>Vowels with Diagraphs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2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6337" y="511000"/>
            <a:ext cx="226188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ang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1027" name="Picture 3" descr="C:\Users\michele.mcgill\AppData\Local\Microsoft\Windows\Temporary Internet Files\Content.IE5\NXZXRD2M\MC9002327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132" y="249763"/>
            <a:ext cx="1215428" cy="192273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9632" y="1575997"/>
            <a:ext cx="2836676" cy="11521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eng</a:t>
            </a:r>
          </a:p>
        </p:txBody>
      </p:sp>
      <p:pic>
        <p:nvPicPr>
          <p:cNvPr id="7" name="Picture 2" descr="C:\Users\michele.mcgill\AppData\Local\Microsoft\Windows\Temporary Internet Files\Content.IE5\BHPUH5J0\MC9002807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813" y="1556365"/>
            <a:ext cx="1951022" cy="1411209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408130" y="284587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ing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9" name="Picture 2" descr="C:\Documents and Settings\michele.mcgill\Local Settings\Temporary Internet Files\Content.IE5\VMVW4KWF\MC9001566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157" y="2857657"/>
            <a:ext cx="2025379" cy="161643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31012" y="3831516"/>
            <a:ext cx="5256584" cy="8982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ong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11" name="Picture 2" descr="C:\Users\michele.mcgill\AppData\Local\Microsoft\Windows\Temporary Internet Files\Content.IE5\2PVJRI1N\MC9001981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944973"/>
            <a:ext cx="1473452" cy="1569644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612576" y="5020983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ung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13" name="Picture 2" descr="C:\Users\michele.mcgill\AppData\Local\Microsoft\Windows\Temporary Internet Files\Content.IE5\NXZXRD2M\MC9003344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9617" y="4999652"/>
            <a:ext cx="1492457" cy="1645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6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46477" y="67610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ell</a:t>
            </a:r>
          </a:p>
        </p:txBody>
      </p:sp>
      <p:pic>
        <p:nvPicPr>
          <p:cNvPr id="25602" name="Picture 2" descr="C:\Documents and Settings\michele.mcgill\Local Settings\Temporary Internet Files\Content.IE5\MAQAP07P\MC90043804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026" y="76025"/>
            <a:ext cx="2057400" cy="2057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40568" y="2420887"/>
            <a:ext cx="6423480" cy="8550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ill</a:t>
            </a:r>
          </a:p>
        </p:txBody>
      </p:sp>
      <p:pic>
        <p:nvPicPr>
          <p:cNvPr id="7" name="Picture 2" descr="C:\Documents and Settings\michele.mcgill\Local Settings\Temporary Internet Files\Content.IE5\9KGIK4BB\MC9004412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813" y="1538376"/>
            <a:ext cx="2057400" cy="20574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514208" y="412173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oll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9" name="Picture 2" descr="C:\Documents and Settings\michele.mcgill\Local Settings\Temporary Internet Files\Content.IE5\TWD1RN11\MP9004444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892" y="3312306"/>
            <a:ext cx="1291590" cy="19431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84584" y="5661248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u</a:t>
            </a: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ll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11" name="Picture 2" descr="C:\Users\michele.mcgill\AppData\Local\Microsoft\Windows\Temporary Internet Files\Content.IE5\NXZXRD2M\MP90026275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5841" y="5042916"/>
            <a:ext cx="2743200" cy="1815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94232" y="44887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ack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28674" name="Picture 2" descr="C:\Documents and Settings\michele.mcgill\Local Settings\Temporary Internet Files\Content.IE5\FXX2XL0Y\MC900366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322" y="288049"/>
            <a:ext cx="1295477" cy="136405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56592" y="160923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e</a:t>
            </a:r>
            <a:r>
              <a:rPr kumimoji="0" lang="en-AU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ck</a:t>
            </a:r>
          </a:p>
        </p:txBody>
      </p:sp>
      <p:pic>
        <p:nvPicPr>
          <p:cNvPr id="7" name="Picture 2" descr="C:\Documents and Settings\michele.mcgill\Local Settings\Temporary Internet Files\Content.IE5\DM53ED17\MC9003402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748" y="1412776"/>
            <a:ext cx="1459895" cy="159348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30232" y="285739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i</a:t>
            </a:r>
            <a:r>
              <a:rPr kumimoji="0" lang="en-AU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ck</a:t>
            </a:r>
          </a:p>
        </p:txBody>
      </p:sp>
      <p:pic>
        <p:nvPicPr>
          <p:cNvPr id="9" name="Picture 2" descr="C:\Documents and Settings\michele.mcgill\Local Settings\Temporary Internet Files\Content.IE5\1UHTE5LS\MC9001998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587" y="2167048"/>
            <a:ext cx="1748780" cy="1738241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794232" y="418674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ock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11" name="Picture 2" descr="C:\Documents and Settings\michele.mcgill\Local Settings\Temporary Internet Files\Content.IE5\1UHTE5LS\MC9003831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8109" y="3465163"/>
            <a:ext cx="950867" cy="2109272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761008" y="551392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uck</a:t>
            </a:r>
            <a:endParaRPr kumimoji="0" lang="en-AU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13" name="Picture 2" descr="C:\Documents and Settings\michele.mcgill\Local Settings\Temporary Internet Files\Content.IE5\DM53ED17\MP90031427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1531" y="4738589"/>
            <a:ext cx="1420937" cy="167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6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083766"/>
            <a:ext cx="6274724" cy="9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5" y="1947628"/>
            <a:ext cx="2178930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750" b="0" i="0" u="none" strike="noStrike" kern="10" cap="none" spc="0" normalizeH="0" baseline="0" noProof="0" dirty="0" err="1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Trigraph</a:t>
            </a:r>
            <a:endParaRPr kumimoji="0" lang="en-AU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628" y="2978878"/>
            <a:ext cx="67773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These </a:t>
            </a:r>
            <a:r>
              <a:rPr kumimoji="0" lang="en-AU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trigraphs</a:t>
            </a:r>
            <a:r>
              <a:rPr kumimoji="0" lang="en-AU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 have three letters representing one sound (phoneme).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ear	air	are	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tch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4887163"/>
            <a:ext cx="1181938" cy="81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7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8026" y="150017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igh</a:t>
            </a:r>
            <a:endParaRPr kumimoji="0" lang="en-AU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5886" y="5335618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28" y="3101502"/>
            <a:ext cx="3572195" cy="22341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84584" y="95134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eer</a:t>
            </a:r>
            <a:endParaRPr kumimoji="0" lang="en-AU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313" y="5363920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3764054" cy="24842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5614" y="96086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93154"/>
            <a:ext cx="3301845" cy="2195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9512" y="5363920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</a:t>
            </a:r>
          </a:p>
        </p:txBody>
      </p:sp>
    </p:spTree>
    <p:extLst>
      <p:ext uri="{BB962C8B-B14F-4D97-AF65-F5344CB8AC3E}">
        <p14:creationId xmlns:p14="http://schemas.microsoft.com/office/powerpoint/2010/main" val="337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260648" y="1309122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927" y="5300178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80928"/>
            <a:ext cx="2143125" cy="21431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1309122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0152" y="2636912"/>
            <a:ext cx="2160240" cy="199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2841" y="5264909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788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083766"/>
            <a:ext cx="6274724" cy="9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748" y="4347103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en-AU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4887163"/>
            <a:ext cx="1181938" cy="81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8262" y="2067948"/>
            <a:ext cx="66427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AU" sz="4500" dirty="0">
              <a:solidFill>
                <a:prstClr val="black"/>
              </a:solidFill>
              <a:latin typeface="QBeginners" panose="00000400000000000000" pitchFamily="2" charset="0"/>
            </a:endParaRPr>
          </a:p>
          <a:p>
            <a:pPr defTabSz="685800"/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An  </a:t>
            </a:r>
            <a:r>
              <a:rPr lang="en-AU" sz="6750" dirty="0">
                <a:solidFill>
                  <a:srgbClr val="FF0000"/>
                </a:solidFill>
                <a:latin typeface="QBeginners" panose="00000400000000000000" pitchFamily="2" charset="0"/>
              </a:rPr>
              <a:t>initial</a:t>
            </a:r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 </a:t>
            </a:r>
            <a:r>
              <a:rPr lang="en-AU" sz="6750" dirty="0">
                <a:solidFill>
                  <a:srgbClr val="FF0000"/>
                </a:solidFill>
                <a:latin typeface="QBeginners" panose="00000400000000000000" pitchFamily="2" charset="0"/>
              </a:rPr>
              <a:t>blend</a:t>
            </a:r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 is at the </a:t>
            </a:r>
            <a:r>
              <a:rPr lang="en-AU" sz="6750" dirty="0">
                <a:solidFill>
                  <a:srgbClr val="7030A0"/>
                </a:solidFill>
                <a:latin typeface="QBeginners" panose="00000400000000000000" pitchFamily="2" charset="0"/>
              </a:rPr>
              <a:t>start</a:t>
            </a:r>
            <a:r>
              <a:rPr lang="en-AU" sz="6750" dirty="0">
                <a:solidFill>
                  <a:prstClr val="black"/>
                </a:solidFill>
                <a:latin typeface="QBeginners" panose="00000400000000000000" pitchFamily="2" charset="0"/>
              </a:rPr>
              <a:t> of a word.</a:t>
            </a:r>
          </a:p>
          <a:p>
            <a:pPr defTabSz="685800"/>
            <a:endParaRPr lang="en-AU" sz="240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</a:p>
        </p:txBody>
      </p:sp>
    </p:spTree>
    <p:extLst>
      <p:ext uri="{BB962C8B-B14F-4D97-AF65-F5344CB8AC3E}">
        <p14:creationId xmlns:p14="http://schemas.microsoft.com/office/powerpoint/2010/main" val="9511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8026" y="150017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dge</a:t>
            </a:r>
            <a:endParaRPr kumimoji="0" lang="en-AU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165" y="5089935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38" y="3081424"/>
            <a:ext cx="2687759" cy="201937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8026" y="150017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tch</a:t>
            </a:r>
            <a:endParaRPr kumimoji="0" lang="en-AU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165" y="5089935"/>
            <a:ext cx="198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79" y="2672916"/>
            <a:ext cx="3331180" cy="224014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Recite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31800"/>
            <a:ext cx="8229600" cy="587853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Track with your eyes from 1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 sound to last sound, blending as we go.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i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/>
              <a:ea typeface="+mn-ea"/>
              <a:cs typeface="QBeginner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Eg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:  flan,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flen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flin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flon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flun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x3, This is how we blend.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/>
              <a:ea typeface="+mn-ea"/>
              <a:cs typeface="QBeginner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Use magnetic letters on whiteboard.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320800"/>
            <a:ext cx="1485900" cy="3695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/>
              <a:ea typeface="+mn-ea"/>
              <a:cs typeface="QBeginners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5753100" y="1320800"/>
            <a:ext cx="2362200" cy="35052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/>
                <a:ea typeface="+mn-ea"/>
                <a:cs typeface="QBeginners"/>
              </a:rPr>
              <a:t>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/>
              <a:ea typeface="+mn-ea"/>
              <a:cs typeface="QBeginner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114" y="32657"/>
            <a:ext cx="135527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BLENDING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326117"/>
            <a:ext cx="172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0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dge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49" y="256556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0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21"/>
            <a:ext cx="8366299" cy="1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0689" y="2348880"/>
            <a:ext cx="579761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0" cap="none" spc="0" normalizeH="0" baseline="0" noProof="0" dirty="0" smtClean="0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Nonsense Words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0" cap="none" spc="0" normalizeH="0" baseline="0" noProof="0" dirty="0" smtClean="0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 - Blending</a:t>
            </a:r>
            <a:endParaRPr kumimoji="0" lang="en-AU" sz="9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5373216"/>
            <a:ext cx="1575917" cy="1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Recall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56071"/>
            <a:ext cx="756084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Beginners" panose="00000400000000000000" pitchFamily="2" charset="0"/>
                <a:ea typeface="+mn-ea"/>
                <a:cs typeface="+mn-cs"/>
              </a:rPr>
              <a:t>Make a meaning for this 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computterlittering</a:t>
            </a:r>
            <a:endParaRPr kumimoji="0" lang="en-AU" sz="8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Beginners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202"/>
            <a:ext cx="8366299" cy="1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379997"/>
            <a:ext cx="56886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000" kern="10" dirty="0" smtClean="0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QBeginners" panose="00000400000000000000" pitchFamily="2" charset="0"/>
              </a:rPr>
              <a:t>3.  Segmenting</a:t>
            </a:r>
            <a:endParaRPr lang="en-AU" sz="500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060714"/>
            <a:ext cx="837720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000" dirty="0" smtClean="0">
              <a:solidFill>
                <a:prstClr val="black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The </a:t>
            </a:r>
            <a:r>
              <a:rPr lang="en-AU" sz="5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visual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 breaking down of unknown words into individual sounds or syllables (chunking of words)</a:t>
            </a:r>
          </a:p>
          <a:p>
            <a:pPr algn="ctr"/>
            <a:endParaRPr lang="en-AU" sz="5000" dirty="0">
              <a:solidFill>
                <a:prstClr val="black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Gas/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tro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en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ter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ol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/o/gist  </a:t>
            </a:r>
          </a:p>
          <a:p>
            <a:pPr algn="ctr"/>
            <a:endParaRPr lang="en-AU" sz="5000" dirty="0" smtClean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5373216"/>
            <a:ext cx="1575917" cy="1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Apply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61" y="1124744"/>
            <a:ext cx="65913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29000"/>
            <a:ext cx="66103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3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21"/>
            <a:ext cx="8366299" cy="1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578465"/>
            <a:ext cx="22252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000" kern="10" dirty="0" smtClean="0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QBeginners" panose="00000400000000000000" pitchFamily="2" charset="0"/>
              </a:rPr>
              <a:t>4. Syllables</a:t>
            </a:r>
            <a:endParaRPr lang="en-AU" sz="500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2368044"/>
            <a:ext cx="92170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000" dirty="0">
                <a:solidFill>
                  <a:prstClr val="black"/>
                </a:solidFill>
                <a:latin typeface="QBeginners" panose="00000400000000000000" pitchFamily="2" charset="0"/>
              </a:rPr>
              <a:t>The </a:t>
            </a:r>
            <a:r>
              <a:rPr lang="en-AU" sz="5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auditory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 breaking </a:t>
            </a:r>
            <a:r>
              <a:rPr lang="en-AU" sz="5000" dirty="0">
                <a:solidFill>
                  <a:prstClr val="black"/>
                </a:solidFill>
                <a:latin typeface="QBeginners" panose="00000400000000000000" pitchFamily="2" charset="0"/>
              </a:rPr>
              <a:t>down of unknown words into individual sounds or syllables (chunking of words)</a:t>
            </a:r>
          </a:p>
          <a:p>
            <a:pPr algn="ctr"/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e.g</a:t>
            </a:r>
            <a:r>
              <a:rPr lang="en-AU" sz="5000" dirty="0">
                <a:solidFill>
                  <a:prstClr val="black"/>
                </a:solidFill>
                <a:latin typeface="QBeginners" panose="00000400000000000000" pitchFamily="2" charset="0"/>
              </a:rPr>
              <a:t>. 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clapping out parts of the word</a:t>
            </a:r>
          </a:p>
          <a:p>
            <a:pPr algn="ctr"/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 (star-fish)</a:t>
            </a:r>
          </a:p>
          <a:p>
            <a:pPr algn="ctr"/>
            <a:endParaRPr lang="en-AU" sz="5000" dirty="0" smtClean="0">
              <a:solidFill>
                <a:prstClr val="black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This is not sounding out 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e.g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 (s/t/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ar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/f/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i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/</a:t>
            </a:r>
            <a:r>
              <a:rPr lang="en-AU" sz="5000" dirty="0" err="1" smtClean="0">
                <a:solidFill>
                  <a:prstClr val="black"/>
                </a:solidFill>
                <a:latin typeface="QBeginners" panose="00000400000000000000" pitchFamily="2" charset="0"/>
              </a:rPr>
              <a:t>sh</a:t>
            </a:r>
            <a:r>
              <a:rPr lang="en-AU" sz="5000" dirty="0" smtClean="0">
                <a:solidFill>
                  <a:prstClr val="black"/>
                </a:solidFill>
                <a:latin typeface="QBeginners" panose="00000400000000000000" pitchFamily="2" charset="0"/>
              </a:rPr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5373216"/>
            <a:ext cx="1575917" cy="1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Apply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Recite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68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21"/>
            <a:ext cx="8366299" cy="1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2204864"/>
            <a:ext cx="50057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000" kern="10" dirty="0" smtClean="0">
                <a:ln w="9525">
                  <a:solidFill>
                    <a:prstClr val="black">
                      <a:lumMod val="75000"/>
                      <a:lumOff val="25000"/>
                    </a:prstClr>
                  </a:solidFill>
                  <a:round/>
                  <a:headEnd/>
                  <a:tailEnd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QBeginners" panose="00000400000000000000" pitchFamily="2" charset="0"/>
              </a:rPr>
              <a:t>Sight Words </a:t>
            </a:r>
            <a:endParaRPr lang="en-AU" sz="900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5373216"/>
            <a:ext cx="1575917" cy="1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Apply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07" y="1848061"/>
            <a:ext cx="1251695" cy="642938"/>
          </a:xfrm>
        </p:spPr>
        <p:txBody>
          <a:bodyPr>
            <a:noAutofit/>
          </a:bodyPr>
          <a:lstStyle/>
          <a:p>
            <a:r>
              <a:rPr lang="en-AU" sz="11250" dirty="0" err="1">
                <a:latin typeface="QBeginners" panose="00000400000000000000" pitchFamily="2" charset="0"/>
              </a:rPr>
              <a:t>br</a:t>
            </a:r>
            <a:endParaRPr lang="en-AU" sz="11250" dirty="0">
              <a:latin typeface="QBeginners" panose="00000400000000000000" pitchFamily="2" charset="0"/>
            </a:endParaRPr>
          </a:p>
        </p:txBody>
      </p:sp>
      <p:pic>
        <p:nvPicPr>
          <p:cNvPr id="1026" name="Picture 2" descr="C:\Documents and Settings\michele.mcgill\Local Settings\Temporary Internet Files\Content.IE5\9KGIK4BB\MC90038334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29" y="1861108"/>
            <a:ext cx="928402" cy="10142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3975" y="2276733"/>
            <a:ext cx="82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bride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9330" y="2665110"/>
            <a:ext cx="926857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cr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77" y="3820619"/>
            <a:ext cx="1543184" cy="154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2047" y="49111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crab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7789" y="1223913"/>
            <a:ext cx="1180131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dr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223" y="1749539"/>
            <a:ext cx="1141956" cy="12276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5112" y="254206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dragon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4920" y="1385143"/>
            <a:ext cx="885179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fr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872" y="1594268"/>
            <a:ext cx="1404514" cy="14403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1469" y="238985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frog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3491" y="2548407"/>
            <a:ext cx="1047083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>
                <a:solidFill>
                  <a:prstClr val="black"/>
                </a:solidFill>
                <a:latin typeface="QBeginners" panose="00000400000000000000" pitchFamily="2" charset="0"/>
              </a:rPr>
              <a:t>gr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963" y="3762026"/>
            <a:ext cx="963632" cy="1416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29136" y="492529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grandad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836" y="2185905"/>
            <a:ext cx="2578832" cy="3000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5699" y="3899937"/>
            <a:ext cx="916462" cy="9164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45025" y="4925291"/>
            <a:ext cx="64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present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5793" y="2613383"/>
            <a:ext cx="922047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tr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8497" y="3864719"/>
            <a:ext cx="1285987" cy="12859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90047" y="49277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6457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1639091903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411064970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434710726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make</a:t>
            </a:r>
          </a:p>
        </p:txBody>
      </p:sp>
    </p:spTree>
    <p:extLst>
      <p:ext uri="{BB962C8B-B14F-4D97-AF65-F5344CB8AC3E}">
        <p14:creationId xmlns:p14="http://schemas.microsoft.com/office/powerpoint/2010/main" val="326567455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little</a:t>
            </a:r>
          </a:p>
        </p:txBody>
      </p:sp>
    </p:spTree>
    <p:extLst>
      <p:ext uri="{BB962C8B-B14F-4D97-AF65-F5344CB8AC3E}">
        <p14:creationId xmlns:p14="http://schemas.microsoft.com/office/powerpoint/2010/main" val="2830706585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3921460635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644920115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80752987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1974296551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2172744137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8688" y="1882433"/>
            <a:ext cx="1130672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bl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783" y="2553972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blocks</a:t>
            </a:r>
          </a:p>
        </p:txBody>
      </p:sp>
      <p:pic>
        <p:nvPicPr>
          <p:cNvPr id="6146" name="Picture 2" descr="C:\Documents and Settings\michele.mcgill\Local Settings\Temporary Internet Files\Content.IE5\1UHTE5LS\MC9002458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80" y="1767897"/>
            <a:ext cx="949709" cy="96047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26" y="1041789"/>
            <a:ext cx="2288988" cy="302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75" y="1608751"/>
            <a:ext cx="994496" cy="15671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9809" y="2646594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clown</a:t>
            </a:r>
            <a:endParaRPr lang="en-AU" sz="1013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654" y="930150"/>
            <a:ext cx="2314776" cy="300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405" y="1951557"/>
            <a:ext cx="1001355" cy="984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704" y="1674813"/>
            <a:ext cx="997178" cy="324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56" y="2718304"/>
            <a:ext cx="1968043" cy="2469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828" y="4093148"/>
            <a:ext cx="967062" cy="96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202" y="4736586"/>
            <a:ext cx="1059191" cy="344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699" y="2564122"/>
            <a:ext cx="2403938" cy="3004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3045" y="3820650"/>
            <a:ext cx="2078154" cy="1529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2720" y="4581784"/>
            <a:ext cx="1484886" cy="483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6128" y="2811062"/>
            <a:ext cx="2280482" cy="3004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4407" y="3513874"/>
            <a:ext cx="929339" cy="9224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2702" y="4366831"/>
            <a:ext cx="1484886" cy="4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74575399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2927726052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0350" y="1501775"/>
            <a:ext cx="8585200" cy="5091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5000" b="1" dirty="0" smtClean="0">
                <a:solidFill>
                  <a:schemeClr val="accent4">
                    <a:lumMod val="50000"/>
                  </a:schemeClr>
                </a:solidFill>
                <a:latin typeface="QBeginners" panose="00000400000000000000" pitchFamily="2" charset="0"/>
                <a:ea typeface="Comic Sans MS" pitchFamily="66" charset="0"/>
                <a:cs typeface="Comic Sans MS" pitchFamily="66" charset="0"/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283965034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after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616452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3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am</a:t>
            </a:r>
            <a:r>
              <a:rPr lang="en-AU" altLang="en-US" sz="25000" b="1" smtClean="0">
                <a:latin typeface="QBeginners" panose="00000400000000000000" pitchFamily="2" charset="0"/>
              </a:rPr>
              <a:t>	</a:t>
            </a:r>
            <a:endParaRPr lang="en-US" altLang="en-US" sz="25000" b="1" smtClean="0">
              <a:latin typeface="QBeginners" panose="00000400000000000000" pitchFamily="2" charset="0"/>
            </a:endParaRPr>
          </a:p>
        </p:txBody>
      </p:sp>
      <p:sp>
        <p:nvSpPr>
          <p:cNvPr id="16384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75411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48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boy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486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429460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58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day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589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579358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69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eat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691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505490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79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five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794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28918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8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fly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896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818688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28459" y="1624353"/>
            <a:ext cx="87854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sc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34" y="1624353"/>
            <a:ext cx="1008766" cy="1285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0531" y="2407865"/>
            <a:ext cx="6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scooter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34" y="1101676"/>
            <a:ext cx="2592548" cy="300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73" y="2799519"/>
            <a:ext cx="1217401" cy="1289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44574" y="4033261"/>
            <a:ext cx="52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skate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907" y="775877"/>
            <a:ext cx="4629551" cy="3004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815" y="2506309"/>
            <a:ext cx="1028789" cy="10287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6816" y="2603707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smile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1152" y="2673994"/>
            <a:ext cx="4629551" cy="3004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062" y="3706697"/>
            <a:ext cx="2263337" cy="15260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2384" y="484939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snake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1207" y="2572333"/>
            <a:ext cx="4629551" cy="3004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8085" y="3976966"/>
            <a:ext cx="1028789" cy="10287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70593" y="4729098"/>
            <a:ext cx="5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spider</a:t>
            </a:r>
          </a:p>
        </p:txBody>
      </p:sp>
    </p:spTree>
    <p:extLst>
      <p:ext uri="{BB962C8B-B14F-4D97-AF65-F5344CB8AC3E}">
        <p14:creationId xmlns:p14="http://schemas.microsoft.com/office/powerpoint/2010/main" val="19744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69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girl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6998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71628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10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good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10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76849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20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help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203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997827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30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home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30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5600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40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jump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408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1445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51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play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510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035854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61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ran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613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34740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715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read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715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1235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81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saw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818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493042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792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sing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7920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051651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69094" y="1782019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AU" sz="11250" dirty="0" err="1">
                <a:solidFill>
                  <a:prstClr val="black"/>
                </a:solidFill>
                <a:latin typeface="QBeginners" panose="00000400000000000000" pitchFamily="2" charset="0"/>
              </a:rPr>
              <a:t>st</a:t>
            </a:r>
            <a:endParaRPr lang="en-AU" sz="11250" dirty="0">
              <a:solidFill>
                <a:prstClr val="black"/>
              </a:solidFill>
              <a:latin typeface="QBeginner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294" y="3444950"/>
            <a:ext cx="148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stop</a:t>
            </a:r>
          </a:p>
        </p:txBody>
      </p:sp>
      <p:pic>
        <p:nvPicPr>
          <p:cNvPr id="17410" name="Picture 2" descr="C:\Documents and Settings\michele.mcgill\Local Settings\Temporary Internet Files\Content.IE5\RXBXJ6L6\MC9004348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196" y="2548600"/>
            <a:ext cx="1028572" cy="102857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t>Recite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28" y="1564798"/>
            <a:ext cx="4629551" cy="3004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748" y="3239695"/>
            <a:ext cx="2306096" cy="1722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3044" y="45688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swing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438" y="879998"/>
            <a:ext cx="4629551" cy="3004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055" y="2648142"/>
            <a:ext cx="1460881" cy="1183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7680" y="386349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dirty="0">
                <a:solidFill>
                  <a:prstClr val="black"/>
                </a:solidFill>
                <a:latin typeface="QBeginners" panose="00000400000000000000" pitchFamily="2" charset="0"/>
              </a:rPr>
              <a:t>twins</a:t>
            </a:r>
          </a:p>
        </p:txBody>
      </p:sp>
    </p:spTree>
    <p:extLst>
      <p:ext uri="{BB962C8B-B14F-4D97-AF65-F5344CB8AC3E}">
        <p14:creationId xmlns:p14="http://schemas.microsoft.com/office/powerpoint/2010/main" val="15772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802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sit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8022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383356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812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7388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think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812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453308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Pink Words (L1)</a:t>
            </a:r>
          </a:p>
        </p:txBody>
      </p:sp>
      <p:sp>
        <p:nvSpPr>
          <p:cNvPr id="1822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rgbClr val="FF66FF"/>
                </a:solidFill>
                <a:latin typeface="QBeginners" panose="00000400000000000000" pitchFamily="2" charset="0"/>
              </a:rPr>
              <a:t>us</a:t>
            </a:r>
            <a:endParaRPr lang="en-US" altLang="en-US" sz="25000" b="1" smtClean="0">
              <a:solidFill>
                <a:srgbClr val="FF66FF"/>
              </a:solidFill>
              <a:latin typeface="QBeginners" panose="00000400000000000000" pitchFamily="2" charset="0"/>
            </a:endParaRPr>
          </a:p>
        </p:txBody>
      </p:sp>
      <p:sp>
        <p:nvSpPr>
          <p:cNvPr id="1822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053700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32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ask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33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762592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43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best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432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44810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53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bring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534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74538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63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far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63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9140707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73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find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73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781089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84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give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84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9132236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M200W Purple Words (L2)</a:t>
            </a:r>
          </a:p>
        </p:txBody>
      </p:sp>
      <p:sp>
        <p:nvSpPr>
          <p:cNvPr id="1894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sz="25000" b="1" smtClean="0">
                <a:solidFill>
                  <a:schemeClr val="accent2"/>
                </a:solidFill>
                <a:latin typeface="QBeginners" panose="00000400000000000000" pitchFamily="2" charset="0"/>
              </a:rPr>
              <a:t>how</a:t>
            </a:r>
            <a:endParaRPr lang="en-US" altLang="en-US" sz="25000" b="1" smtClean="0">
              <a:solidFill>
                <a:schemeClr val="accent2"/>
              </a:solidFill>
              <a:latin typeface="QBeginners" panose="00000400000000000000" pitchFamily="2" charset="0"/>
            </a:endParaRPr>
          </a:p>
        </p:txBody>
      </p:sp>
      <p:sp>
        <p:nvSpPr>
          <p:cNvPr id="18944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0465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QBeginners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82C8AA0745F4EAAA3F67A70002AE5" ma:contentTypeVersion="14" ma:contentTypeDescription="Create a new document." ma:contentTypeScope="" ma:versionID="b43f795935b43c4c0f58317250f31073">
  <xsd:schema xmlns:xsd="http://www.w3.org/2001/XMLSchema" xmlns:xs="http://www.w3.org/2001/XMLSchema" xmlns:p="http://schemas.microsoft.com/office/2006/metadata/properties" xmlns:ns1="http://schemas.microsoft.com/sharepoint/v3" xmlns:ns2="5b68079d-52b7-4d0b-ae17-7869cbe3a8a1" targetNamespace="http://schemas.microsoft.com/office/2006/metadata/properties" ma:root="true" ma:fieldsID="0e1bf0d3362d94d5e949db4b466e30c7" ns1:_="" ns2:_="">
    <xsd:import namespace="http://schemas.microsoft.com/sharepoint/v3"/>
    <xsd:import namespace="5b68079d-52b7-4d0b-ae17-7869cbe3a8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079d-52b7-4d0b-ae17-7869cbe3a8a1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5b68079d-52b7-4d0b-ae17-7869cbe3a8a1">
      <UserInfo>
        <DisplayName>LEWIS, Nigel</DisplayName>
        <AccountId>25</AccountId>
        <AccountType/>
      </UserInfo>
    </PPSubmittedBy>
    <PPLastReviewedBy xmlns="5b68079d-52b7-4d0b-ae17-7869cbe3a8a1">
      <UserInfo>
        <DisplayName>LEWIS, Nigel</DisplayName>
        <AccountId>25</AccountId>
        <AccountType/>
      </UserInfo>
    </PPLastReviewedBy>
    <PPSubmittedDate xmlns="5b68079d-52b7-4d0b-ae17-7869cbe3a8a1">2020-04-17T02:44:38+00:00</PPSubmittedDate>
    <PPLastReviewedDate xmlns="5b68079d-52b7-4d0b-ae17-7869cbe3a8a1">2020-04-17T02:45:52+00:00</PPLastReviewedDate>
    <PPModeratedBy xmlns="5b68079d-52b7-4d0b-ae17-7869cbe3a8a1">
      <UserInfo>
        <DisplayName>LEWIS, Nigel</DisplayName>
        <AccountId>25</AccountId>
        <AccountType/>
      </UserInfo>
    </PPModeratedBy>
    <PPContentApprover xmlns="5b68079d-52b7-4d0b-ae17-7869cbe3a8a1">
      <UserInfo>
        <DisplayName>LEWIS, Nigel</DisplayName>
        <AccountId>25</AccountId>
        <AccountType/>
      </UserInfo>
    </PPContentApprover>
    <PPReviewDate xmlns="5b68079d-52b7-4d0b-ae17-7869cbe3a8a1" xsi:nil="true"/>
    <PublishingExpirationDate xmlns="http://schemas.microsoft.com/sharepoint/v3" xsi:nil="true"/>
    <PPContentAuthor xmlns="5b68079d-52b7-4d0b-ae17-7869cbe3a8a1">
      <UserInfo>
        <DisplayName>LEWIS, Nigel</DisplayName>
        <AccountId>25</AccountId>
        <AccountType/>
      </UserInfo>
    </PPContentAuthor>
    <PublishingStartDate xmlns="http://schemas.microsoft.com/sharepoint/v3" xsi:nil="true"/>
    <PPContentOwner xmlns="5b68079d-52b7-4d0b-ae17-7869cbe3a8a1">
      <UserInfo>
        <DisplayName>LEWIS, Nigel</DisplayName>
        <AccountId>25</AccountId>
        <AccountType/>
      </UserInfo>
    </PPContentOwner>
    <PPPublishedNotificationAddresses xmlns="5b68079d-52b7-4d0b-ae17-7869cbe3a8a1" xsi:nil="true"/>
    <PPReferenceNumber xmlns="5b68079d-52b7-4d0b-ae17-7869cbe3a8a1" xsi:nil="true"/>
    <PPModeratedDate xmlns="5b68079d-52b7-4d0b-ae17-7869cbe3a8a1">2020-04-17T02:45:51+00:00</PPModeratedDate>
  </documentManagement>
</p:properties>
</file>

<file path=customXml/itemProps1.xml><?xml version="1.0" encoding="utf-8"?>
<ds:datastoreItem xmlns:ds="http://schemas.openxmlformats.org/officeDocument/2006/customXml" ds:itemID="{021EDC11-6DBB-4639-8073-6458DF28371B}"/>
</file>

<file path=customXml/itemProps2.xml><?xml version="1.0" encoding="utf-8"?>
<ds:datastoreItem xmlns:ds="http://schemas.openxmlformats.org/officeDocument/2006/customXml" ds:itemID="{62BC3910-118D-4100-ADBE-F4979D689CD6}"/>
</file>

<file path=customXml/itemProps3.xml><?xml version="1.0" encoding="utf-8"?>
<ds:datastoreItem xmlns:ds="http://schemas.openxmlformats.org/officeDocument/2006/customXml" ds:itemID="{00AFFADF-BB2F-4335-843C-7BD7526573E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10424</TotalTime>
  <Words>1419</Words>
  <Application>Microsoft Office PowerPoint</Application>
  <PresentationFormat>On-screen Show (4:3)</PresentationFormat>
  <Paragraphs>489</Paragraphs>
  <Slides>185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185</vt:i4>
      </vt:variant>
    </vt:vector>
  </HeadingPairs>
  <TitlesOfParts>
    <vt:vector size="203" baseType="lpstr">
      <vt:lpstr>Arial</vt:lpstr>
      <vt:lpstr>Calibri</vt:lpstr>
      <vt:lpstr>Calibri Light</vt:lpstr>
      <vt:lpstr>Comic Sans MS</vt:lpstr>
      <vt:lpstr>QBeginners</vt:lpstr>
      <vt:lpstr>Wingdings</vt:lpstr>
      <vt:lpstr>Office Theme</vt:lpstr>
      <vt:lpstr>2_Office Theme</vt:lpstr>
      <vt:lpstr>4_Office Theme</vt:lpstr>
      <vt:lpstr>6_Office Theme</vt:lpstr>
      <vt:lpstr>Default Design</vt:lpstr>
      <vt:lpstr>1_Default Design</vt:lpstr>
      <vt:lpstr>2_Default Design</vt:lpstr>
      <vt:lpstr>3_Default Design</vt:lpstr>
      <vt:lpstr>4_Default Design</vt:lpstr>
      <vt:lpstr>3_Office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</vt:lpstr>
      <vt:lpstr>PowerPoint Presentation</vt:lpstr>
      <vt:lpstr>PowerPoint Presentation</vt:lpstr>
      <vt:lpstr>PowerPoint Presentation</vt:lpstr>
      <vt:lpstr>Digraphs</vt:lpstr>
      <vt:lpstr>PowerPoint Presentation</vt:lpstr>
      <vt:lpstr>PowerPoint Presentation</vt:lpstr>
      <vt:lpstr>PowerPoint Presentation</vt:lpstr>
      <vt:lpstr>PowerPoint Presentation</vt:lpstr>
      <vt:lpstr>lf</vt:lpstr>
      <vt:lpstr>ft</vt:lpstr>
      <vt:lpstr>Digraphs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Vowels with Diagraphs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</vt:lpstr>
      <vt:lpstr>am </vt:lpstr>
      <vt:lpstr>boy</vt:lpstr>
      <vt:lpstr>day</vt:lpstr>
      <vt:lpstr>eat</vt:lpstr>
      <vt:lpstr>five</vt:lpstr>
      <vt:lpstr>fly</vt:lpstr>
      <vt:lpstr>girl</vt:lpstr>
      <vt:lpstr>good</vt:lpstr>
      <vt:lpstr>help</vt:lpstr>
      <vt:lpstr>home</vt:lpstr>
      <vt:lpstr>jump</vt:lpstr>
      <vt:lpstr>play</vt:lpstr>
      <vt:lpstr>ran</vt:lpstr>
      <vt:lpstr>read</vt:lpstr>
      <vt:lpstr>saw</vt:lpstr>
      <vt:lpstr>sing</vt:lpstr>
      <vt:lpstr>sit</vt:lpstr>
      <vt:lpstr>think</vt:lpstr>
      <vt:lpstr>us</vt:lpstr>
      <vt:lpstr>ask</vt:lpstr>
      <vt:lpstr>best</vt:lpstr>
      <vt:lpstr>bring</vt:lpstr>
      <vt:lpstr>far</vt:lpstr>
      <vt:lpstr>find</vt:lpstr>
      <vt:lpstr>give</vt:lpstr>
      <vt:lpstr>how</vt:lpstr>
      <vt:lpstr>kind</vt:lpstr>
      <vt:lpstr>left</vt:lpstr>
      <vt:lpstr>man</vt:lpstr>
      <vt:lpstr>mother</vt:lpstr>
      <vt:lpstr>own</vt:lpstr>
      <vt:lpstr>room</vt:lpstr>
      <vt:lpstr>say</vt:lpstr>
      <vt:lpstr>step</vt:lpstr>
      <vt:lpstr>these</vt:lpstr>
      <vt:lpstr>too</vt:lpstr>
      <vt:lpstr>walk</vt:lpstr>
      <vt:lpstr>wish</vt:lpstr>
      <vt:lpstr>again</vt:lpstr>
      <vt:lpstr>always</vt:lpstr>
      <vt:lpstr>away</vt:lpstr>
      <vt:lpstr>bird</vt:lpstr>
      <vt:lpstr>dog</vt:lpstr>
      <vt:lpstr>fast</vt:lpstr>
      <vt:lpstr>four</vt:lpstr>
      <vt:lpstr>going</vt:lpstr>
      <vt:lpstr>hand</vt:lpstr>
      <vt:lpstr>keep</vt:lpstr>
      <vt:lpstr>let</vt:lpstr>
      <vt:lpstr>many</vt:lpstr>
      <vt:lpstr>night</vt:lpstr>
      <vt:lpstr>people</vt:lpstr>
      <vt:lpstr>round</vt:lpstr>
      <vt:lpstr>school</vt:lpstr>
      <vt:lpstr>take</vt:lpstr>
      <vt:lpstr>thing</vt:lpstr>
      <vt:lpstr>tree</vt:lpstr>
      <vt:lpstr>water</vt:lpstr>
      <vt:lpstr>work</vt:lpstr>
      <vt:lpstr>another</vt:lpstr>
      <vt:lpstr>bad</vt:lpstr>
      <vt:lpstr>black</vt:lpstr>
      <vt:lpstr>don’t</vt:lpstr>
      <vt:lpstr>father</vt:lpstr>
      <vt:lpstr>found</vt:lpstr>
      <vt:lpstr>got</vt:lpstr>
      <vt:lpstr>head</vt:lpstr>
      <vt:lpstr>know</vt:lpstr>
      <vt:lpstr>live</vt:lpstr>
      <vt:lpstr>may</vt:lpstr>
      <vt:lpstr>once</vt:lpstr>
      <vt:lpstr>put</vt:lpstr>
      <vt:lpstr>run</vt:lpstr>
      <vt:lpstr>should</vt:lpstr>
      <vt:lpstr>tell</vt:lpstr>
      <vt:lpstr>three</vt:lpstr>
      <vt:lpstr>under</vt:lpstr>
      <vt:lpstr>white</vt:lpstr>
      <vt:lpstr>would</vt:lpstr>
      <vt:lpstr>any</vt:lpstr>
      <vt:lpstr>because</vt:lpstr>
      <vt:lpstr>blue</vt:lpstr>
      <vt:lpstr>every</vt:lpstr>
      <vt:lpstr>fell</vt:lpstr>
      <vt:lpstr>gave</vt:lpstr>
      <vt:lpstr>green</vt:lpstr>
      <vt:lpstr>house</vt:lpstr>
      <vt:lpstr>last</vt:lpstr>
      <vt:lpstr>long</vt:lpstr>
      <vt:lpstr>morning</vt:lpstr>
      <vt:lpstr>open</vt:lpstr>
      <vt:lpstr>red</vt:lpstr>
      <vt:lpstr>sat</vt:lpstr>
      <vt:lpstr>soon</vt:lpstr>
      <vt:lpstr>than</vt:lpstr>
      <vt:lpstr>time</vt:lpstr>
      <vt:lpstr>very</vt:lpstr>
      <vt:lpstr>why</vt:lpstr>
      <vt:lpstr>year</vt:lpstr>
      <vt:lpstr>Procedures</vt:lpstr>
      <vt:lpstr>The purpose of the procedure..</vt:lpstr>
      <vt:lpstr>A procedure has …</vt:lpstr>
      <vt:lpstr>Examples of procedures are …</vt:lpstr>
      <vt:lpstr>What is a COMMAND?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Reading Warm Up</dc:title>
  <dc:creator>jecco1488@live.com</dc:creator>
  <cp:lastModifiedBy>HARDING, Monique (mhard200)</cp:lastModifiedBy>
  <cp:revision>444</cp:revision>
  <cp:lastPrinted>2016-02-14T08:36:37Z</cp:lastPrinted>
  <dcterms:created xsi:type="dcterms:W3CDTF">2015-01-12T07:42:38Z</dcterms:created>
  <dcterms:modified xsi:type="dcterms:W3CDTF">2020-03-30T00:34:10Z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0x0101003A082C8AA0745F4EAAA3F67A70002AE5</vt:lpwstr>
  </property>
</Properties>
</file>