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0" r:id="rId7"/>
    <p:sldId id="261" r:id="rId8"/>
    <p:sldId id="262" r:id="rId9"/>
    <p:sldId id="263"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7" autoAdjust="0"/>
    <p:restoredTop sz="94660"/>
  </p:normalViewPr>
  <p:slideViewPr>
    <p:cSldViewPr snapToGrid="0">
      <p:cViewPr varScale="1">
        <p:scale>
          <a:sx n="78" d="100"/>
          <a:sy n="78" d="100"/>
        </p:scale>
        <p:origin x="64"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92751C6-CADF-41BD-BFD7-06DA051D47A1}" type="datetimeFigureOut">
              <a:rPr lang="en-AU" smtClean="0"/>
              <a:t>31/03/2020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66BCD1-30F2-49B3-9257-62F9F1E5074D}" type="slidenum">
              <a:rPr lang="en-AU" smtClean="0"/>
              <a:t>‹#›</a:t>
            </a:fld>
            <a:endParaRPr lang="en-AU"/>
          </a:p>
        </p:txBody>
      </p:sp>
    </p:spTree>
    <p:extLst>
      <p:ext uri="{BB962C8B-B14F-4D97-AF65-F5344CB8AC3E}">
        <p14:creationId xmlns:p14="http://schemas.microsoft.com/office/powerpoint/2010/main" val="106324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92751C6-CADF-41BD-BFD7-06DA051D47A1}" type="datetimeFigureOut">
              <a:rPr lang="en-AU" smtClean="0"/>
              <a:t>31/03/2020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66BCD1-30F2-49B3-9257-62F9F1E5074D}" type="slidenum">
              <a:rPr lang="en-AU" smtClean="0"/>
              <a:t>‹#›</a:t>
            </a:fld>
            <a:endParaRPr lang="en-AU"/>
          </a:p>
        </p:txBody>
      </p:sp>
    </p:spTree>
    <p:extLst>
      <p:ext uri="{BB962C8B-B14F-4D97-AF65-F5344CB8AC3E}">
        <p14:creationId xmlns:p14="http://schemas.microsoft.com/office/powerpoint/2010/main" val="140239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92751C6-CADF-41BD-BFD7-06DA051D47A1}" type="datetimeFigureOut">
              <a:rPr lang="en-AU" smtClean="0"/>
              <a:t>31/03/2020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66BCD1-30F2-49B3-9257-62F9F1E5074D}" type="slidenum">
              <a:rPr lang="en-AU" smtClean="0"/>
              <a:t>‹#›</a:t>
            </a:fld>
            <a:endParaRPr lang="en-AU"/>
          </a:p>
        </p:txBody>
      </p:sp>
    </p:spTree>
    <p:extLst>
      <p:ext uri="{BB962C8B-B14F-4D97-AF65-F5344CB8AC3E}">
        <p14:creationId xmlns:p14="http://schemas.microsoft.com/office/powerpoint/2010/main" val="241025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92751C6-CADF-41BD-BFD7-06DA051D47A1}" type="datetimeFigureOut">
              <a:rPr lang="en-AU" smtClean="0"/>
              <a:t>31/03/2020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66BCD1-30F2-49B3-9257-62F9F1E5074D}" type="slidenum">
              <a:rPr lang="en-AU" smtClean="0"/>
              <a:t>‹#›</a:t>
            </a:fld>
            <a:endParaRPr lang="en-AU"/>
          </a:p>
        </p:txBody>
      </p:sp>
    </p:spTree>
    <p:extLst>
      <p:ext uri="{BB962C8B-B14F-4D97-AF65-F5344CB8AC3E}">
        <p14:creationId xmlns:p14="http://schemas.microsoft.com/office/powerpoint/2010/main" val="1094344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2751C6-CADF-41BD-BFD7-06DA051D47A1}" type="datetimeFigureOut">
              <a:rPr lang="en-AU" smtClean="0"/>
              <a:t>31/03/2020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66BCD1-30F2-49B3-9257-62F9F1E5074D}" type="slidenum">
              <a:rPr lang="en-AU" smtClean="0"/>
              <a:t>‹#›</a:t>
            </a:fld>
            <a:endParaRPr lang="en-AU"/>
          </a:p>
        </p:txBody>
      </p:sp>
    </p:spTree>
    <p:extLst>
      <p:ext uri="{BB962C8B-B14F-4D97-AF65-F5344CB8AC3E}">
        <p14:creationId xmlns:p14="http://schemas.microsoft.com/office/powerpoint/2010/main" val="2424504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92751C6-CADF-41BD-BFD7-06DA051D47A1}" type="datetimeFigureOut">
              <a:rPr lang="en-AU" smtClean="0"/>
              <a:t>31/03/2020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66BCD1-30F2-49B3-9257-62F9F1E5074D}" type="slidenum">
              <a:rPr lang="en-AU" smtClean="0"/>
              <a:t>‹#›</a:t>
            </a:fld>
            <a:endParaRPr lang="en-AU"/>
          </a:p>
        </p:txBody>
      </p:sp>
    </p:spTree>
    <p:extLst>
      <p:ext uri="{BB962C8B-B14F-4D97-AF65-F5344CB8AC3E}">
        <p14:creationId xmlns:p14="http://schemas.microsoft.com/office/powerpoint/2010/main" val="28917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92751C6-CADF-41BD-BFD7-06DA051D47A1}" type="datetimeFigureOut">
              <a:rPr lang="en-AU" smtClean="0"/>
              <a:t>31/03/2020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866BCD1-30F2-49B3-9257-62F9F1E5074D}" type="slidenum">
              <a:rPr lang="en-AU" smtClean="0"/>
              <a:t>‹#›</a:t>
            </a:fld>
            <a:endParaRPr lang="en-AU"/>
          </a:p>
        </p:txBody>
      </p:sp>
    </p:spTree>
    <p:extLst>
      <p:ext uri="{BB962C8B-B14F-4D97-AF65-F5344CB8AC3E}">
        <p14:creationId xmlns:p14="http://schemas.microsoft.com/office/powerpoint/2010/main" val="3852052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92751C6-CADF-41BD-BFD7-06DA051D47A1}" type="datetimeFigureOut">
              <a:rPr lang="en-AU" smtClean="0"/>
              <a:t>31/03/2020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866BCD1-30F2-49B3-9257-62F9F1E5074D}" type="slidenum">
              <a:rPr lang="en-AU" smtClean="0"/>
              <a:t>‹#›</a:t>
            </a:fld>
            <a:endParaRPr lang="en-AU"/>
          </a:p>
        </p:txBody>
      </p:sp>
    </p:spTree>
    <p:extLst>
      <p:ext uri="{BB962C8B-B14F-4D97-AF65-F5344CB8AC3E}">
        <p14:creationId xmlns:p14="http://schemas.microsoft.com/office/powerpoint/2010/main" val="1870506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751C6-CADF-41BD-BFD7-06DA051D47A1}" type="datetimeFigureOut">
              <a:rPr lang="en-AU" smtClean="0"/>
              <a:t>31/03/2020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866BCD1-30F2-49B3-9257-62F9F1E5074D}" type="slidenum">
              <a:rPr lang="en-AU" smtClean="0"/>
              <a:t>‹#›</a:t>
            </a:fld>
            <a:endParaRPr lang="en-AU"/>
          </a:p>
        </p:txBody>
      </p:sp>
    </p:spTree>
    <p:extLst>
      <p:ext uri="{BB962C8B-B14F-4D97-AF65-F5344CB8AC3E}">
        <p14:creationId xmlns:p14="http://schemas.microsoft.com/office/powerpoint/2010/main" val="393116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2751C6-CADF-41BD-BFD7-06DA051D47A1}" type="datetimeFigureOut">
              <a:rPr lang="en-AU" smtClean="0"/>
              <a:t>31/03/2020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66BCD1-30F2-49B3-9257-62F9F1E5074D}" type="slidenum">
              <a:rPr lang="en-AU" smtClean="0"/>
              <a:t>‹#›</a:t>
            </a:fld>
            <a:endParaRPr lang="en-AU"/>
          </a:p>
        </p:txBody>
      </p:sp>
    </p:spTree>
    <p:extLst>
      <p:ext uri="{BB962C8B-B14F-4D97-AF65-F5344CB8AC3E}">
        <p14:creationId xmlns:p14="http://schemas.microsoft.com/office/powerpoint/2010/main" val="3874909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2751C6-CADF-41BD-BFD7-06DA051D47A1}" type="datetimeFigureOut">
              <a:rPr lang="en-AU" smtClean="0"/>
              <a:t>31/03/2020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66BCD1-30F2-49B3-9257-62F9F1E5074D}" type="slidenum">
              <a:rPr lang="en-AU" smtClean="0"/>
              <a:t>‹#›</a:t>
            </a:fld>
            <a:endParaRPr lang="en-AU"/>
          </a:p>
        </p:txBody>
      </p:sp>
    </p:spTree>
    <p:extLst>
      <p:ext uri="{BB962C8B-B14F-4D97-AF65-F5344CB8AC3E}">
        <p14:creationId xmlns:p14="http://schemas.microsoft.com/office/powerpoint/2010/main" val="2160098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751C6-CADF-41BD-BFD7-06DA051D47A1}" type="datetimeFigureOut">
              <a:rPr lang="en-AU" smtClean="0"/>
              <a:t>31/03/2020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6BCD1-30F2-49B3-9257-62F9F1E5074D}" type="slidenum">
              <a:rPr lang="en-AU" smtClean="0"/>
              <a:t>‹#›</a:t>
            </a:fld>
            <a:endParaRPr lang="en-AU"/>
          </a:p>
        </p:txBody>
      </p:sp>
    </p:spTree>
    <p:extLst>
      <p:ext uri="{BB962C8B-B14F-4D97-AF65-F5344CB8AC3E}">
        <p14:creationId xmlns:p14="http://schemas.microsoft.com/office/powerpoint/2010/main" val="4193288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Rectangle 4"/>
          <p:cNvSpPr/>
          <p:nvPr/>
        </p:nvSpPr>
        <p:spPr>
          <a:xfrm>
            <a:off x="1435818" y="1285493"/>
            <a:ext cx="9222397" cy="1323439"/>
          </a:xfrm>
          <a:prstGeom prst="rect">
            <a:avLst/>
          </a:prstGeom>
          <a:noFill/>
        </p:spPr>
        <p:txBody>
          <a:bodyPr wrap="none" lIns="91440" tIns="45720" rIns="91440" bIns="45720">
            <a:spAutoFit/>
          </a:bodyPr>
          <a:lstStyle/>
          <a:p>
            <a:pPr algn="ctr"/>
            <a:r>
              <a:rPr lang="en-US" sz="80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WRITING WARM UPS</a:t>
            </a:r>
            <a:endParaRPr lang="en-US" sz="8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036085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7007" y="367393"/>
            <a:ext cx="4637314" cy="1754326"/>
          </a:xfrm>
          <a:prstGeom prst="rect">
            <a:avLst/>
          </a:prstGeom>
          <a:noFill/>
        </p:spPr>
        <p:txBody>
          <a:bodyPr wrap="square" rtlCol="0">
            <a:spAutoFit/>
          </a:bodyPr>
          <a:lstStyle/>
          <a:p>
            <a:r>
              <a:rPr lang="en-AU" b="1" dirty="0" smtClean="0">
                <a:solidFill>
                  <a:srgbClr val="FF0000"/>
                </a:solidFill>
              </a:rPr>
              <a:t>Week 2: Wednesday</a:t>
            </a:r>
          </a:p>
          <a:p>
            <a:endParaRPr lang="en-AU" dirty="0"/>
          </a:p>
          <a:p>
            <a:r>
              <a:rPr lang="en-AU" dirty="0" smtClean="0"/>
              <a:t>Oops! There are </a:t>
            </a:r>
            <a:r>
              <a:rPr lang="en-AU" b="1" dirty="0" smtClean="0"/>
              <a:t>six</a:t>
            </a:r>
            <a:r>
              <a:rPr lang="en-AU" dirty="0" smtClean="0"/>
              <a:t> mistakes in this sentence.  Can you rewrite the sentence correctly – remember capital letters, correct spelling and punctuation.</a:t>
            </a:r>
            <a:endParaRPr lang="en-AU" dirty="0"/>
          </a:p>
        </p:txBody>
      </p:sp>
      <p:sp>
        <p:nvSpPr>
          <p:cNvPr id="3" name="TextBox 2"/>
          <p:cNvSpPr txBox="1"/>
          <p:nvPr/>
        </p:nvSpPr>
        <p:spPr>
          <a:xfrm>
            <a:off x="547007" y="2596243"/>
            <a:ext cx="9772650" cy="1323439"/>
          </a:xfrm>
          <a:prstGeom prst="rect">
            <a:avLst/>
          </a:prstGeom>
          <a:noFill/>
        </p:spPr>
        <p:txBody>
          <a:bodyPr wrap="square" rtlCol="0">
            <a:spAutoFit/>
          </a:bodyPr>
          <a:lstStyle/>
          <a:p>
            <a:r>
              <a:rPr lang="en-AU" sz="4000" dirty="0" smtClean="0">
                <a:latin typeface="QBeginners" panose="00000400000000000000" pitchFamily="2" charset="0"/>
              </a:rPr>
              <a:t>watching the beautiful </a:t>
            </a:r>
            <a:r>
              <a:rPr lang="en-AU" sz="4000" dirty="0" err="1" smtClean="0">
                <a:latin typeface="QBeginners" panose="00000400000000000000" pitchFamily="2" charset="0"/>
              </a:rPr>
              <a:t>berds</a:t>
            </a:r>
            <a:r>
              <a:rPr lang="en-AU" sz="4000" dirty="0" smtClean="0">
                <a:latin typeface="QBeginners" panose="00000400000000000000" pitchFamily="2" charset="0"/>
              </a:rPr>
              <a:t> in the tree, </a:t>
            </a:r>
            <a:r>
              <a:rPr lang="en-AU" sz="4000" dirty="0" err="1" smtClean="0">
                <a:latin typeface="QBeginners" panose="00000400000000000000" pitchFamily="2" charset="0"/>
              </a:rPr>
              <a:t>mary</a:t>
            </a:r>
            <a:r>
              <a:rPr lang="en-AU" sz="4000" dirty="0" smtClean="0">
                <a:latin typeface="QBeginners" panose="00000400000000000000" pitchFamily="2" charset="0"/>
              </a:rPr>
              <a:t> sat as quite as she could so they </a:t>
            </a:r>
            <a:r>
              <a:rPr lang="en-AU" sz="4000" dirty="0" err="1" smtClean="0">
                <a:latin typeface="QBeginners" panose="00000400000000000000" pitchFamily="2" charset="0"/>
              </a:rPr>
              <a:t>didnt</a:t>
            </a:r>
            <a:r>
              <a:rPr lang="en-AU" sz="4000" dirty="0" smtClean="0">
                <a:latin typeface="QBeginners" panose="00000400000000000000" pitchFamily="2" charset="0"/>
              </a:rPr>
              <a:t> get frightened </a:t>
            </a:r>
          </a:p>
        </p:txBody>
      </p:sp>
      <p:pic>
        <p:nvPicPr>
          <p:cNvPr id="4" name="Picture 3" descr="50 Minutes SPRING Chirping of Birds &amp; Blossom Trees ..."/>
          <p:cNvPicPr>
            <a:picLocks noChangeAspect="1"/>
          </p:cNvPicPr>
          <p:nvPr/>
        </p:nvPicPr>
        <p:blipFill rotWithShape="1">
          <a:blip r:embed="rId2">
            <a:extLst>
              <a:ext uri="{28A0092B-C50C-407E-A947-70E740481C1C}">
                <a14:useLocalDpi xmlns:a14="http://schemas.microsoft.com/office/drawing/2010/main" val="0"/>
              </a:ext>
            </a:extLst>
          </a:blip>
          <a:srcRect t="9761" b="10715"/>
          <a:stretch/>
        </p:blipFill>
        <p:spPr>
          <a:xfrm>
            <a:off x="7018564" y="3780064"/>
            <a:ext cx="4572000" cy="2726871"/>
          </a:xfrm>
          <a:prstGeom prst="rect">
            <a:avLst/>
          </a:prstGeom>
        </p:spPr>
      </p:pic>
    </p:spTree>
    <p:extLst>
      <p:ext uri="{BB962C8B-B14F-4D97-AF65-F5344CB8AC3E}">
        <p14:creationId xmlns:p14="http://schemas.microsoft.com/office/powerpoint/2010/main" val="678062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279" y="424543"/>
            <a:ext cx="5004707" cy="367393"/>
          </a:xfrm>
          <a:prstGeom prst="rect">
            <a:avLst/>
          </a:prstGeom>
          <a:noFill/>
        </p:spPr>
        <p:txBody>
          <a:bodyPr wrap="square" rtlCol="0">
            <a:spAutoFit/>
          </a:bodyPr>
          <a:lstStyle/>
          <a:p>
            <a:r>
              <a:rPr lang="en-AU" b="1" dirty="0" smtClean="0">
                <a:solidFill>
                  <a:srgbClr val="FF0000"/>
                </a:solidFill>
              </a:rPr>
              <a:t>Week 2: Thursday</a:t>
            </a:r>
            <a:endParaRPr lang="en-AU" b="1" dirty="0">
              <a:solidFill>
                <a:srgbClr val="FF0000"/>
              </a:solidFill>
            </a:endParaRPr>
          </a:p>
        </p:txBody>
      </p:sp>
      <p:pic>
        <p:nvPicPr>
          <p:cNvPr id="4" name="Picture 3" descr="Benefits of Bubbles - Breathing Sp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467" y="1469572"/>
            <a:ext cx="7854041" cy="4908776"/>
          </a:xfrm>
          <a:prstGeom prst="rect">
            <a:avLst/>
          </a:prstGeom>
        </p:spPr>
      </p:pic>
      <p:sp>
        <p:nvSpPr>
          <p:cNvPr id="5" name="TextBox 4"/>
          <p:cNvSpPr txBox="1"/>
          <p:nvPr/>
        </p:nvSpPr>
        <p:spPr>
          <a:xfrm>
            <a:off x="6278336" y="253093"/>
            <a:ext cx="5453743" cy="2677656"/>
          </a:xfrm>
          <a:prstGeom prst="rect">
            <a:avLst/>
          </a:prstGeom>
          <a:noFill/>
        </p:spPr>
        <p:txBody>
          <a:bodyPr wrap="square" rtlCol="0">
            <a:spAutoFit/>
          </a:bodyPr>
          <a:lstStyle/>
          <a:p>
            <a:r>
              <a:rPr lang="en-AU" sz="2800" b="1" dirty="0" smtClean="0">
                <a:latin typeface="QBeginners" panose="00000400000000000000" pitchFamily="2" charset="0"/>
              </a:rPr>
              <a:t>Imagine meeting someone who had never seen or blown bubbles before!  Write down what you would tell them about bubbles, what they look like, how they move in the air, what happens if you touch them, how to blow bubbles, and so on.</a:t>
            </a:r>
            <a:endParaRPr lang="en-AU" sz="2800" b="1" dirty="0">
              <a:latin typeface="QBeginners" panose="00000400000000000000" pitchFamily="2" charset="0"/>
            </a:endParaRPr>
          </a:p>
        </p:txBody>
      </p:sp>
      <p:sp>
        <p:nvSpPr>
          <p:cNvPr id="6" name="TextBox 5"/>
          <p:cNvSpPr txBox="1"/>
          <p:nvPr/>
        </p:nvSpPr>
        <p:spPr>
          <a:xfrm>
            <a:off x="9413421" y="4408714"/>
            <a:ext cx="1869622" cy="1200329"/>
          </a:xfrm>
          <a:prstGeom prst="rect">
            <a:avLst/>
          </a:prstGeom>
          <a:noFill/>
        </p:spPr>
        <p:txBody>
          <a:bodyPr wrap="square" rtlCol="0">
            <a:spAutoFit/>
          </a:bodyPr>
          <a:lstStyle/>
          <a:p>
            <a:r>
              <a:rPr lang="en-AU" dirty="0" smtClean="0"/>
              <a:t>Maybe later you could go outside and blow some bubbles!</a:t>
            </a:r>
            <a:endParaRPr lang="en-AU" dirty="0"/>
          </a:p>
        </p:txBody>
      </p:sp>
    </p:spTree>
    <p:extLst>
      <p:ext uri="{BB962C8B-B14F-4D97-AF65-F5344CB8AC3E}">
        <p14:creationId xmlns:p14="http://schemas.microsoft.com/office/powerpoint/2010/main" val="3972176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157" y="326571"/>
            <a:ext cx="2841172" cy="369332"/>
          </a:xfrm>
          <a:prstGeom prst="rect">
            <a:avLst/>
          </a:prstGeom>
          <a:noFill/>
        </p:spPr>
        <p:txBody>
          <a:bodyPr wrap="square" rtlCol="0">
            <a:spAutoFit/>
          </a:bodyPr>
          <a:lstStyle/>
          <a:p>
            <a:r>
              <a:rPr lang="en-AU" b="1" dirty="0" smtClean="0">
                <a:solidFill>
                  <a:srgbClr val="FF0000"/>
                </a:solidFill>
              </a:rPr>
              <a:t>Week 2: Friday</a:t>
            </a:r>
            <a:endParaRPr lang="en-AU" b="1" dirty="0">
              <a:solidFill>
                <a:srgbClr val="FF0000"/>
              </a:solidFill>
            </a:endParaRPr>
          </a:p>
        </p:txBody>
      </p:sp>
      <p:pic>
        <p:nvPicPr>
          <p:cNvPr id="4" name="Picture 3" descr="21 Safari Animals That Are Coming on Way Too Stro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56" y="1277030"/>
            <a:ext cx="6606537" cy="4503284"/>
          </a:xfrm>
          <a:prstGeom prst="rect">
            <a:avLst/>
          </a:prstGeom>
        </p:spPr>
      </p:pic>
      <p:sp>
        <p:nvSpPr>
          <p:cNvPr id="5" name="TextBox 4"/>
          <p:cNvSpPr txBox="1"/>
          <p:nvPr/>
        </p:nvSpPr>
        <p:spPr>
          <a:xfrm>
            <a:off x="7323364" y="922564"/>
            <a:ext cx="4220936" cy="646331"/>
          </a:xfrm>
          <a:prstGeom prst="rect">
            <a:avLst/>
          </a:prstGeom>
          <a:noFill/>
        </p:spPr>
        <p:txBody>
          <a:bodyPr wrap="square" rtlCol="0">
            <a:spAutoFit/>
          </a:bodyPr>
          <a:lstStyle/>
          <a:p>
            <a:r>
              <a:rPr lang="en-AU" dirty="0" smtClean="0"/>
              <a:t>The giraffe was in the zoo.  It gave the boy a kiss.</a:t>
            </a:r>
            <a:endParaRPr lang="en-AU" dirty="0"/>
          </a:p>
        </p:txBody>
      </p:sp>
      <p:sp>
        <p:nvSpPr>
          <p:cNvPr id="6" name="TextBox 5"/>
          <p:cNvSpPr txBox="1"/>
          <p:nvPr/>
        </p:nvSpPr>
        <p:spPr>
          <a:xfrm>
            <a:off x="6906986" y="511237"/>
            <a:ext cx="3853543" cy="369332"/>
          </a:xfrm>
          <a:prstGeom prst="rect">
            <a:avLst/>
          </a:prstGeom>
          <a:noFill/>
        </p:spPr>
        <p:txBody>
          <a:bodyPr wrap="square" rtlCol="0">
            <a:spAutoFit/>
          </a:bodyPr>
          <a:lstStyle/>
          <a:p>
            <a:r>
              <a:rPr lang="en-AU" b="1" dirty="0" smtClean="0">
                <a:solidFill>
                  <a:srgbClr val="FF0000"/>
                </a:solidFill>
              </a:rPr>
              <a:t>Sick Sentences</a:t>
            </a:r>
            <a:endParaRPr lang="en-AU" b="1" dirty="0">
              <a:solidFill>
                <a:srgbClr val="FF0000"/>
              </a:solidFill>
            </a:endParaRPr>
          </a:p>
        </p:txBody>
      </p:sp>
      <p:sp>
        <p:nvSpPr>
          <p:cNvPr id="7" name="TextBox 6"/>
          <p:cNvSpPr txBox="1"/>
          <p:nvPr/>
        </p:nvSpPr>
        <p:spPr>
          <a:xfrm>
            <a:off x="7323364" y="1983921"/>
            <a:ext cx="4220936" cy="1200329"/>
          </a:xfrm>
          <a:prstGeom prst="rect">
            <a:avLst/>
          </a:prstGeom>
          <a:noFill/>
        </p:spPr>
        <p:txBody>
          <a:bodyPr wrap="square" rtlCol="0">
            <a:spAutoFit/>
          </a:bodyPr>
          <a:lstStyle/>
          <a:p>
            <a:r>
              <a:rPr lang="en-AU" dirty="0" smtClean="0">
                <a:solidFill>
                  <a:srgbClr val="00B050"/>
                </a:solidFill>
              </a:rPr>
              <a:t>Rewrite </a:t>
            </a:r>
            <a:r>
              <a:rPr lang="en-AU" dirty="0" smtClean="0"/>
              <a:t>these sick sentences adding adjectives (describing words) , verbs (doing words) and adverbs (words that describe the verb).  </a:t>
            </a:r>
            <a:r>
              <a:rPr lang="en-AU" b="1" dirty="0" smtClean="0">
                <a:solidFill>
                  <a:srgbClr val="00B050"/>
                </a:solidFill>
              </a:rPr>
              <a:t>Make your sentences fabulous!</a:t>
            </a:r>
            <a:endParaRPr lang="en-AU" b="1" dirty="0">
              <a:solidFill>
                <a:srgbClr val="00B050"/>
              </a:solidFill>
            </a:endParaRPr>
          </a:p>
        </p:txBody>
      </p:sp>
    </p:spTree>
    <p:extLst>
      <p:ext uri="{BB962C8B-B14F-4D97-AF65-F5344CB8AC3E}">
        <p14:creationId xmlns:p14="http://schemas.microsoft.com/office/powerpoint/2010/main" val="2959203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extBox 1"/>
          <p:cNvSpPr txBox="1"/>
          <p:nvPr/>
        </p:nvSpPr>
        <p:spPr>
          <a:xfrm>
            <a:off x="342709" y="57150"/>
            <a:ext cx="11258740" cy="7232749"/>
          </a:xfrm>
          <a:prstGeom prst="rect">
            <a:avLst/>
          </a:prstGeom>
          <a:noFill/>
        </p:spPr>
        <p:txBody>
          <a:bodyPr wrap="square" rtlCol="0">
            <a:spAutoFit/>
          </a:bodyPr>
          <a:lstStyle/>
          <a:p>
            <a:r>
              <a:rPr lang="en-AU" sz="4400" dirty="0" smtClean="0">
                <a:solidFill>
                  <a:srgbClr val="FFFF00"/>
                </a:solidFill>
              </a:rPr>
              <a:t>Parent/Carer Information:</a:t>
            </a:r>
          </a:p>
          <a:p>
            <a:endParaRPr lang="en-AU" sz="4400" dirty="0">
              <a:solidFill>
                <a:srgbClr val="FFFF00"/>
              </a:solidFill>
            </a:endParaRPr>
          </a:p>
          <a:p>
            <a:r>
              <a:rPr lang="en-AU" sz="3600" dirty="0" smtClean="0"/>
              <a:t>Writing warm ups should only take about </a:t>
            </a:r>
          </a:p>
          <a:p>
            <a:r>
              <a:rPr lang="en-AU" sz="3600" dirty="0" smtClean="0"/>
              <a:t>10-15 minutes.</a:t>
            </a:r>
          </a:p>
          <a:p>
            <a:endParaRPr lang="en-AU" sz="4400" dirty="0" smtClean="0"/>
          </a:p>
          <a:p>
            <a:r>
              <a:rPr lang="en-AU" sz="3600" dirty="0" smtClean="0"/>
              <a:t>There is </a:t>
            </a:r>
            <a:r>
              <a:rPr lang="en-AU" sz="3600" dirty="0" smtClean="0">
                <a:solidFill>
                  <a:srgbClr val="FFFF00"/>
                </a:solidFill>
              </a:rPr>
              <a:t>one slide per day </a:t>
            </a:r>
            <a:r>
              <a:rPr lang="en-AU" sz="3600" dirty="0" smtClean="0"/>
              <a:t>in this </a:t>
            </a:r>
            <a:r>
              <a:rPr lang="en-AU" sz="3600" dirty="0" err="1" smtClean="0"/>
              <a:t>powerpoint</a:t>
            </a:r>
            <a:r>
              <a:rPr lang="en-AU" sz="3600" dirty="0" smtClean="0"/>
              <a:t>.</a:t>
            </a:r>
          </a:p>
          <a:p>
            <a:endParaRPr lang="en-AU" sz="4400" dirty="0"/>
          </a:p>
          <a:p>
            <a:r>
              <a:rPr lang="en-AU" sz="3600" dirty="0" smtClean="0"/>
              <a:t>Expanding vocabulary is a useful tool in helping your child improve their writing. Encourage your child to explore new words and their meanings and how they can be used to help make writing more interesting. </a:t>
            </a:r>
          </a:p>
          <a:p>
            <a:endParaRPr lang="en-AU" dirty="0"/>
          </a:p>
          <a:p>
            <a:endParaRPr lang="en-AU" dirty="0"/>
          </a:p>
        </p:txBody>
      </p:sp>
    </p:spTree>
    <p:extLst>
      <p:ext uri="{BB962C8B-B14F-4D97-AF65-F5344CB8AC3E}">
        <p14:creationId xmlns:p14="http://schemas.microsoft.com/office/powerpoint/2010/main" val="2218255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736"/>
          <a:stretch/>
        </p:blipFill>
        <p:spPr>
          <a:xfrm>
            <a:off x="2163330" y="153887"/>
            <a:ext cx="8005101" cy="4850821"/>
          </a:xfrm>
          <a:prstGeom prst="rect">
            <a:avLst/>
          </a:prstGeom>
        </p:spPr>
      </p:pic>
      <p:sp>
        <p:nvSpPr>
          <p:cNvPr id="3" name="TextBox 2"/>
          <p:cNvSpPr txBox="1"/>
          <p:nvPr/>
        </p:nvSpPr>
        <p:spPr>
          <a:xfrm>
            <a:off x="636814" y="5004708"/>
            <a:ext cx="10907486" cy="1754326"/>
          </a:xfrm>
          <a:prstGeom prst="rect">
            <a:avLst/>
          </a:prstGeom>
          <a:noFill/>
        </p:spPr>
        <p:txBody>
          <a:bodyPr wrap="square" rtlCol="0">
            <a:spAutoFit/>
          </a:bodyPr>
          <a:lstStyle/>
          <a:p>
            <a:pPr marL="342900" indent="-342900">
              <a:buAutoNum type="arabicPeriod"/>
            </a:pPr>
            <a:r>
              <a:rPr lang="en-AU" dirty="0" smtClean="0"/>
              <a:t>What do you </a:t>
            </a:r>
            <a:r>
              <a:rPr lang="en-AU" b="1" dirty="0" smtClean="0"/>
              <a:t>notice </a:t>
            </a:r>
            <a:r>
              <a:rPr lang="en-AU" dirty="0" smtClean="0"/>
              <a:t>in this picture?</a:t>
            </a:r>
          </a:p>
          <a:p>
            <a:pPr marL="342900" indent="-342900">
              <a:buAutoNum type="arabicPeriod"/>
            </a:pPr>
            <a:r>
              <a:rPr lang="en-AU" dirty="0" smtClean="0"/>
              <a:t>What do you </a:t>
            </a:r>
            <a:r>
              <a:rPr lang="en-AU" b="1" dirty="0" smtClean="0"/>
              <a:t>wonder </a:t>
            </a:r>
            <a:r>
              <a:rPr lang="en-AU" dirty="0" smtClean="0"/>
              <a:t>about this picture?</a:t>
            </a:r>
          </a:p>
          <a:p>
            <a:pPr marL="342900" indent="-342900">
              <a:buAutoNum type="arabicPeriod" startAt="3"/>
            </a:pPr>
            <a:r>
              <a:rPr lang="en-AU" b="1" dirty="0" smtClean="0"/>
              <a:t>Brainstorm</a:t>
            </a:r>
            <a:r>
              <a:rPr lang="en-AU" dirty="0" smtClean="0"/>
              <a:t> some words that could be used in describing the picture. Write them down and get an adult to help with spelling.  (</a:t>
            </a:r>
            <a:r>
              <a:rPr lang="en-AU" dirty="0" err="1" smtClean="0"/>
              <a:t>eg</a:t>
            </a:r>
            <a:r>
              <a:rPr lang="en-AU" dirty="0" smtClean="0"/>
              <a:t>. Intricate, gossamer, delicate…) Discuss meanings of new words.</a:t>
            </a:r>
          </a:p>
          <a:p>
            <a:pPr marL="342900" indent="-342900">
              <a:buAutoNum type="arabicPeriod" startAt="3"/>
            </a:pPr>
            <a:r>
              <a:rPr lang="en-AU" b="1" dirty="0" smtClean="0"/>
              <a:t>Write a really interesting sentence </a:t>
            </a:r>
            <a:r>
              <a:rPr lang="en-AU" dirty="0" smtClean="0"/>
              <a:t>using one or more of your words.</a:t>
            </a:r>
          </a:p>
          <a:p>
            <a:pPr marL="342900" indent="-342900">
              <a:buAutoNum type="arabicPeriod" startAt="3"/>
            </a:pPr>
            <a:r>
              <a:rPr lang="en-AU" dirty="0" smtClean="0"/>
              <a:t>Choose your favourite word to add to your word wall at home (to use in any other writing you do).</a:t>
            </a:r>
            <a:endParaRPr lang="en-AU" dirty="0"/>
          </a:p>
        </p:txBody>
      </p:sp>
      <p:sp>
        <p:nvSpPr>
          <p:cNvPr id="4" name="TextBox 3"/>
          <p:cNvSpPr txBox="1"/>
          <p:nvPr/>
        </p:nvSpPr>
        <p:spPr>
          <a:xfrm>
            <a:off x="440871" y="277586"/>
            <a:ext cx="1338943" cy="646331"/>
          </a:xfrm>
          <a:prstGeom prst="rect">
            <a:avLst/>
          </a:prstGeom>
          <a:noFill/>
        </p:spPr>
        <p:txBody>
          <a:bodyPr wrap="square" rtlCol="0">
            <a:spAutoFit/>
          </a:bodyPr>
          <a:lstStyle/>
          <a:p>
            <a:r>
              <a:rPr lang="en-AU" dirty="0" smtClean="0">
                <a:solidFill>
                  <a:srgbClr val="FF0000"/>
                </a:solidFill>
              </a:rPr>
              <a:t>Week 1</a:t>
            </a:r>
          </a:p>
          <a:p>
            <a:r>
              <a:rPr lang="en-AU" dirty="0" smtClean="0">
                <a:solidFill>
                  <a:srgbClr val="FF0000"/>
                </a:solidFill>
              </a:rPr>
              <a:t>Monday</a:t>
            </a:r>
            <a:endParaRPr lang="en-AU" dirty="0">
              <a:solidFill>
                <a:srgbClr val="FF0000"/>
              </a:solidFill>
            </a:endParaRPr>
          </a:p>
        </p:txBody>
      </p:sp>
    </p:spTree>
    <p:extLst>
      <p:ext uri="{BB962C8B-B14F-4D97-AF65-F5344CB8AC3E}">
        <p14:creationId xmlns:p14="http://schemas.microsoft.com/office/powerpoint/2010/main" val="1446765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unny Animals: Funny Penguins Photos"/>
          <p:cNvPicPr>
            <a:picLocks noChangeAspect="1"/>
          </p:cNvPicPr>
          <p:nvPr/>
        </p:nvPicPr>
        <p:blipFill rotWithShape="1">
          <a:blip r:embed="rId2">
            <a:extLst>
              <a:ext uri="{28A0092B-C50C-407E-A947-70E740481C1C}">
                <a14:useLocalDpi xmlns:a14="http://schemas.microsoft.com/office/drawing/2010/main" val="0"/>
              </a:ext>
            </a:extLst>
          </a:blip>
          <a:srcRect b="3722"/>
          <a:stretch/>
        </p:blipFill>
        <p:spPr>
          <a:xfrm>
            <a:off x="3938095" y="1363437"/>
            <a:ext cx="7917818" cy="5272636"/>
          </a:xfrm>
          <a:prstGeom prst="rect">
            <a:avLst/>
          </a:prstGeom>
        </p:spPr>
      </p:pic>
      <p:sp>
        <p:nvSpPr>
          <p:cNvPr id="4" name="Rectangle 3"/>
          <p:cNvSpPr/>
          <p:nvPr/>
        </p:nvSpPr>
        <p:spPr>
          <a:xfrm>
            <a:off x="359229" y="226189"/>
            <a:ext cx="9944100" cy="1754326"/>
          </a:xfrm>
          <a:prstGeom prst="rect">
            <a:avLst/>
          </a:prstGeom>
        </p:spPr>
        <p:txBody>
          <a:bodyPr wrap="square">
            <a:spAutoFit/>
          </a:bodyPr>
          <a:lstStyle/>
          <a:p>
            <a:pPr marL="342900" indent="-342900">
              <a:buAutoNum type="arabicPeriod"/>
            </a:pPr>
            <a:r>
              <a:rPr lang="en-AU" dirty="0" smtClean="0"/>
              <a:t>What do you </a:t>
            </a:r>
            <a:r>
              <a:rPr lang="en-AU" b="1" dirty="0" smtClean="0"/>
              <a:t>notice </a:t>
            </a:r>
            <a:r>
              <a:rPr lang="en-AU" dirty="0" smtClean="0"/>
              <a:t>in this picture?</a:t>
            </a:r>
          </a:p>
          <a:p>
            <a:pPr marL="342900" indent="-342900">
              <a:buAutoNum type="arabicPeriod"/>
            </a:pPr>
            <a:r>
              <a:rPr lang="en-AU" dirty="0" smtClean="0"/>
              <a:t>What do you </a:t>
            </a:r>
            <a:r>
              <a:rPr lang="en-AU" b="1" dirty="0" smtClean="0"/>
              <a:t>wonder </a:t>
            </a:r>
            <a:r>
              <a:rPr lang="en-AU" dirty="0" smtClean="0"/>
              <a:t>about this picture?</a:t>
            </a:r>
          </a:p>
          <a:p>
            <a:pPr marL="342900" indent="-342900">
              <a:buAutoNum type="arabicPeriod" startAt="3"/>
            </a:pPr>
            <a:r>
              <a:rPr lang="en-AU" b="1" dirty="0" smtClean="0"/>
              <a:t>Brainstorm</a:t>
            </a:r>
            <a:r>
              <a:rPr lang="en-AU" dirty="0" smtClean="0"/>
              <a:t> some words that could be used in describing the picture. Write them down and get an adult to help with spelling. (</a:t>
            </a:r>
            <a:r>
              <a:rPr lang="en-AU" dirty="0" err="1" smtClean="0"/>
              <a:t>eg</a:t>
            </a:r>
            <a:r>
              <a:rPr lang="en-AU" dirty="0"/>
              <a:t>:</a:t>
            </a:r>
            <a:r>
              <a:rPr lang="en-AU" dirty="0" smtClean="0"/>
              <a:t> determined, agile, etc.) Discuss meanings of new words.</a:t>
            </a:r>
          </a:p>
          <a:p>
            <a:pPr marL="342900" indent="-342900">
              <a:buAutoNum type="arabicPeriod" startAt="3"/>
            </a:pPr>
            <a:r>
              <a:rPr lang="en-AU" b="1" dirty="0" smtClean="0"/>
              <a:t>Write a really interesting sentence </a:t>
            </a:r>
            <a:r>
              <a:rPr lang="en-AU" dirty="0" smtClean="0"/>
              <a:t>using one or more of your words.</a:t>
            </a:r>
          </a:p>
          <a:p>
            <a:pPr marL="342900" indent="-342900">
              <a:buAutoNum type="arabicPeriod" startAt="3"/>
            </a:pPr>
            <a:r>
              <a:rPr lang="en-AU" dirty="0" smtClean="0"/>
              <a:t>Choose your favourite word to add to your word wall at home (to use in any other writing you do).</a:t>
            </a:r>
            <a:endParaRPr lang="en-AU" dirty="0"/>
          </a:p>
        </p:txBody>
      </p:sp>
      <p:sp>
        <p:nvSpPr>
          <p:cNvPr id="5" name="TextBox 4"/>
          <p:cNvSpPr txBox="1"/>
          <p:nvPr/>
        </p:nvSpPr>
        <p:spPr>
          <a:xfrm>
            <a:off x="457200" y="3584121"/>
            <a:ext cx="1428750" cy="646331"/>
          </a:xfrm>
          <a:prstGeom prst="rect">
            <a:avLst/>
          </a:prstGeom>
          <a:noFill/>
        </p:spPr>
        <p:txBody>
          <a:bodyPr wrap="square" rtlCol="0">
            <a:spAutoFit/>
          </a:bodyPr>
          <a:lstStyle/>
          <a:p>
            <a:r>
              <a:rPr lang="en-AU" dirty="0" smtClean="0">
                <a:solidFill>
                  <a:srgbClr val="FF0000"/>
                </a:solidFill>
              </a:rPr>
              <a:t>Week 1 </a:t>
            </a:r>
          </a:p>
          <a:p>
            <a:r>
              <a:rPr lang="en-AU" dirty="0" smtClean="0">
                <a:solidFill>
                  <a:srgbClr val="FF0000"/>
                </a:solidFill>
              </a:rPr>
              <a:t>Tuesday</a:t>
            </a:r>
            <a:endParaRPr lang="en-AU" dirty="0">
              <a:solidFill>
                <a:srgbClr val="FF0000"/>
              </a:solidFill>
            </a:endParaRPr>
          </a:p>
        </p:txBody>
      </p:sp>
    </p:spTree>
    <p:extLst>
      <p:ext uri="{BB962C8B-B14F-4D97-AF65-F5344CB8AC3E}">
        <p14:creationId xmlns:p14="http://schemas.microsoft.com/office/powerpoint/2010/main" val="3099258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 Animals Play Games? | Leaf and Lei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894" y="1372417"/>
            <a:ext cx="7481478" cy="5289639"/>
          </a:xfrm>
          <a:prstGeom prst="rect">
            <a:avLst/>
          </a:prstGeom>
        </p:spPr>
      </p:pic>
      <p:sp>
        <p:nvSpPr>
          <p:cNvPr id="3" name="Rectangle 2"/>
          <p:cNvSpPr/>
          <p:nvPr/>
        </p:nvSpPr>
        <p:spPr>
          <a:xfrm>
            <a:off x="5929993" y="258846"/>
            <a:ext cx="6096000" cy="2862322"/>
          </a:xfrm>
          <a:prstGeom prst="rect">
            <a:avLst/>
          </a:prstGeom>
        </p:spPr>
        <p:txBody>
          <a:bodyPr>
            <a:spAutoFit/>
          </a:bodyPr>
          <a:lstStyle/>
          <a:p>
            <a:pPr marL="342900" indent="-342900">
              <a:buAutoNum type="arabicPeriod"/>
            </a:pPr>
            <a:r>
              <a:rPr lang="en-AU" dirty="0"/>
              <a:t>What do you </a:t>
            </a:r>
            <a:r>
              <a:rPr lang="en-AU" b="1" dirty="0"/>
              <a:t>notice </a:t>
            </a:r>
            <a:r>
              <a:rPr lang="en-AU" dirty="0"/>
              <a:t>in this picture?</a:t>
            </a:r>
          </a:p>
          <a:p>
            <a:pPr marL="342900" indent="-342900">
              <a:buAutoNum type="arabicPeriod"/>
            </a:pPr>
            <a:r>
              <a:rPr lang="en-AU" dirty="0"/>
              <a:t>What do you </a:t>
            </a:r>
            <a:r>
              <a:rPr lang="en-AU" b="1" dirty="0"/>
              <a:t>wonder </a:t>
            </a:r>
            <a:r>
              <a:rPr lang="en-AU" dirty="0"/>
              <a:t>about this picture?</a:t>
            </a:r>
          </a:p>
          <a:p>
            <a:pPr marL="342900" indent="-342900">
              <a:buAutoNum type="arabicPeriod" startAt="3"/>
            </a:pPr>
            <a:r>
              <a:rPr lang="en-AU" b="1" dirty="0"/>
              <a:t>Brainstorm</a:t>
            </a:r>
            <a:r>
              <a:rPr lang="en-AU" dirty="0"/>
              <a:t> some words that could be used in describing the picture. Write them down and get an adult to help with spelling. (</a:t>
            </a:r>
            <a:r>
              <a:rPr lang="en-AU" dirty="0" err="1"/>
              <a:t>eg</a:t>
            </a:r>
            <a:r>
              <a:rPr lang="en-AU" dirty="0"/>
              <a:t>: </a:t>
            </a:r>
            <a:r>
              <a:rPr lang="en-AU" dirty="0" smtClean="0"/>
              <a:t>playful, focused) Discuss </a:t>
            </a:r>
            <a:r>
              <a:rPr lang="en-AU" dirty="0"/>
              <a:t>meanings of new words.</a:t>
            </a:r>
          </a:p>
          <a:p>
            <a:pPr marL="342900" indent="-342900">
              <a:buAutoNum type="arabicPeriod" startAt="3"/>
            </a:pPr>
            <a:r>
              <a:rPr lang="en-AU" b="1" dirty="0"/>
              <a:t>Write a really interesting sentence </a:t>
            </a:r>
            <a:r>
              <a:rPr lang="en-AU" dirty="0"/>
              <a:t>using one or more of your words.</a:t>
            </a:r>
          </a:p>
          <a:p>
            <a:pPr marL="342900" indent="-342900">
              <a:buAutoNum type="arabicPeriod" startAt="3"/>
            </a:pPr>
            <a:r>
              <a:rPr lang="en-AU" dirty="0"/>
              <a:t>Choose your favourite word to add to your word wall at home (to use in any other writing you do).</a:t>
            </a:r>
            <a:endParaRPr lang="en-AU" dirty="0"/>
          </a:p>
        </p:txBody>
      </p:sp>
      <p:sp>
        <p:nvSpPr>
          <p:cNvPr id="4" name="TextBox 3"/>
          <p:cNvSpPr txBox="1"/>
          <p:nvPr/>
        </p:nvSpPr>
        <p:spPr>
          <a:xfrm>
            <a:off x="388894" y="342900"/>
            <a:ext cx="3717742" cy="369332"/>
          </a:xfrm>
          <a:prstGeom prst="rect">
            <a:avLst/>
          </a:prstGeom>
          <a:noFill/>
        </p:spPr>
        <p:txBody>
          <a:bodyPr wrap="square" rtlCol="0">
            <a:spAutoFit/>
          </a:bodyPr>
          <a:lstStyle/>
          <a:p>
            <a:r>
              <a:rPr lang="en-AU" dirty="0" smtClean="0">
                <a:solidFill>
                  <a:srgbClr val="FF0000"/>
                </a:solidFill>
              </a:rPr>
              <a:t>Week 1: Wednesday</a:t>
            </a:r>
            <a:endParaRPr lang="en-AU" dirty="0">
              <a:solidFill>
                <a:srgbClr val="FF0000"/>
              </a:solidFill>
            </a:endParaRPr>
          </a:p>
        </p:txBody>
      </p:sp>
    </p:spTree>
    <p:extLst>
      <p:ext uri="{BB962C8B-B14F-4D97-AF65-F5344CB8AC3E}">
        <p14:creationId xmlns:p14="http://schemas.microsoft.com/office/powerpoint/2010/main" val="200951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650" y="1306286"/>
            <a:ext cx="10238014" cy="2062103"/>
          </a:xfrm>
          <a:prstGeom prst="rect">
            <a:avLst/>
          </a:prstGeom>
          <a:noFill/>
        </p:spPr>
        <p:txBody>
          <a:bodyPr wrap="square" rtlCol="0">
            <a:spAutoFit/>
          </a:bodyPr>
          <a:lstStyle/>
          <a:p>
            <a:r>
              <a:rPr lang="en-AU" sz="3200" dirty="0" smtClean="0">
                <a:latin typeface="QBeginners" panose="00000400000000000000" pitchFamily="2" charset="0"/>
              </a:rPr>
              <a:t>Write </a:t>
            </a:r>
            <a:r>
              <a:rPr lang="en-AU" sz="3200" b="1" u="sng" dirty="0" smtClean="0">
                <a:latin typeface="QBeginners" panose="00000400000000000000" pitchFamily="2" charset="0"/>
              </a:rPr>
              <a:t>four</a:t>
            </a:r>
            <a:r>
              <a:rPr lang="en-AU" sz="3200" dirty="0" smtClean="0">
                <a:latin typeface="QBeginners" panose="00000400000000000000" pitchFamily="2" charset="0"/>
              </a:rPr>
              <a:t> sentences about your favourite animal. You could write about what they look like, what they eat, where they live, and more!  Why is it your favourite animal? (You could try using some words on your word wall to make your sentences more interesting.) </a:t>
            </a:r>
            <a:endParaRPr lang="en-AU" sz="3200" dirty="0">
              <a:latin typeface="QBeginners" panose="00000400000000000000" pitchFamily="2" charset="0"/>
            </a:endParaRPr>
          </a:p>
        </p:txBody>
      </p:sp>
      <p:pic>
        <p:nvPicPr>
          <p:cNvPr id="6" name="Picture 5" descr="Different kinds of wild animals - Download Free Vector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0174" y="2967197"/>
            <a:ext cx="6100597" cy="3515246"/>
          </a:xfrm>
          <a:prstGeom prst="rect">
            <a:avLst/>
          </a:prstGeom>
        </p:spPr>
      </p:pic>
      <p:sp>
        <p:nvSpPr>
          <p:cNvPr id="2" name="TextBox 1"/>
          <p:cNvSpPr txBox="1"/>
          <p:nvPr/>
        </p:nvSpPr>
        <p:spPr>
          <a:xfrm>
            <a:off x="685800" y="449036"/>
            <a:ext cx="3682093" cy="369332"/>
          </a:xfrm>
          <a:prstGeom prst="rect">
            <a:avLst/>
          </a:prstGeom>
          <a:noFill/>
        </p:spPr>
        <p:txBody>
          <a:bodyPr wrap="square" rtlCol="0">
            <a:spAutoFit/>
          </a:bodyPr>
          <a:lstStyle/>
          <a:p>
            <a:r>
              <a:rPr lang="en-AU" dirty="0" smtClean="0">
                <a:solidFill>
                  <a:srgbClr val="FF0000"/>
                </a:solidFill>
              </a:rPr>
              <a:t>Week 1: Thursday</a:t>
            </a:r>
            <a:endParaRPr lang="en-AU" dirty="0">
              <a:solidFill>
                <a:srgbClr val="FF0000"/>
              </a:solidFill>
            </a:endParaRPr>
          </a:p>
        </p:txBody>
      </p:sp>
    </p:spTree>
    <p:extLst>
      <p:ext uri="{BB962C8B-B14F-4D97-AF65-F5344CB8AC3E}">
        <p14:creationId xmlns:p14="http://schemas.microsoft.com/office/powerpoint/2010/main" val="2156390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 For The Imaginative by Softyrider62 on Deviant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949" y="499835"/>
            <a:ext cx="7798255" cy="5198836"/>
          </a:xfrm>
          <a:prstGeom prst="rect">
            <a:avLst/>
          </a:prstGeom>
        </p:spPr>
      </p:pic>
      <p:sp>
        <p:nvSpPr>
          <p:cNvPr id="3" name="Rectangle 2"/>
          <p:cNvSpPr/>
          <p:nvPr/>
        </p:nvSpPr>
        <p:spPr>
          <a:xfrm>
            <a:off x="476250" y="1222231"/>
            <a:ext cx="3507921" cy="5078313"/>
          </a:xfrm>
          <a:prstGeom prst="rect">
            <a:avLst/>
          </a:prstGeom>
        </p:spPr>
        <p:txBody>
          <a:bodyPr wrap="square">
            <a:spAutoFit/>
          </a:bodyPr>
          <a:lstStyle/>
          <a:p>
            <a:pPr marL="342900" indent="-342900">
              <a:buAutoNum type="arabicPeriod"/>
            </a:pPr>
            <a:r>
              <a:rPr lang="en-AU" dirty="0" smtClean="0"/>
              <a:t>What do you </a:t>
            </a:r>
            <a:r>
              <a:rPr lang="en-AU" b="1" dirty="0" smtClean="0"/>
              <a:t>notice </a:t>
            </a:r>
            <a:r>
              <a:rPr lang="en-AU" dirty="0" smtClean="0"/>
              <a:t>in this picture?</a:t>
            </a:r>
          </a:p>
          <a:p>
            <a:pPr marL="342900" indent="-342900">
              <a:buAutoNum type="arabicPeriod"/>
            </a:pPr>
            <a:r>
              <a:rPr lang="en-AU" dirty="0" smtClean="0"/>
              <a:t>What do you </a:t>
            </a:r>
            <a:r>
              <a:rPr lang="en-AU" b="1" dirty="0" smtClean="0"/>
              <a:t>wonder </a:t>
            </a:r>
            <a:r>
              <a:rPr lang="en-AU" dirty="0" smtClean="0"/>
              <a:t>about this picture?</a:t>
            </a:r>
          </a:p>
          <a:p>
            <a:pPr marL="342900" indent="-342900">
              <a:buAutoNum type="arabicPeriod" startAt="3"/>
            </a:pPr>
            <a:r>
              <a:rPr lang="en-AU" b="1" dirty="0" smtClean="0"/>
              <a:t>Brainstorm</a:t>
            </a:r>
            <a:r>
              <a:rPr lang="en-AU" dirty="0" smtClean="0"/>
              <a:t> some words that could be used in describing the picture. Write them down and get an adult to help with spelling. (</a:t>
            </a:r>
            <a:r>
              <a:rPr lang="en-AU" dirty="0" err="1" smtClean="0"/>
              <a:t>eg</a:t>
            </a:r>
            <a:r>
              <a:rPr lang="en-AU" dirty="0" smtClean="0"/>
              <a:t>: eerie, mysterious, intriguing) Discuss meanings of new words.</a:t>
            </a:r>
          </a:p>
          <a:p>
            <a:pPr marL="342900" indent="-342900">
              <a:buAutoNum type="arabicPeriod" startAt="3"/>
            </a:pPr>
            <a:r>
              <a:rPr lang="en-AU" b="1" dirty="0" smtClean="0"/>
              <a:t>Write a really interesting sentence </a:t>
            </a:r>
            <a:r>
              <a:rPr lang="en-AU" dirty="0" smtClean="0"/>
              <a:t>using one or more of your words.</a:t>
            </a:r>
          </a:p>
          <a:p>
            <a:pPr marL="342900" indent="-342900">
              <a:buAutoNum type="arabicPeriod" startAt="3"/>
            </a:pPr>
            <a:r>
              <a:rPr lang="en-AU" dirty="0" smtClean="0"/>
              <a:t>Choose your favourite word to add to your word wall at home (to use in any other writing you do).</a:t>
            </a:r>
            <a:endParaRPr lang="en-AU" dirty="0"/>
          </a:p>
        </p:txBody>
      </p:sp>
      <p:sp>
        <p:nvSpPr>
          <p:cNvPr id="4" name="TextBox 3"/>
          <p:cNvSpPr txBox="1"/>
          <p:nvPr/>
        </p:nvSpPr>
        <p:spPr>
          <a:xfrm>
            <a:off x="476250" y="367393"/>
            <a:ext cx="2699657" cy="369332"/>
          </a:xfrm>
          <a:prstGeom prst="rect">
            <a:avLst/>
          </a:prstGeom>
          <a:noFill/>
        </p:spPr>
        <p:txBody>
          <a:bodyPr wrap="square" rtlCol="0">
            <a:spAutoFit/>
          </a:bodyPr>
          <a:lstStyle/>
          <a:p>
            <a:r>
              <a:rPr lang="en-AU" dirty="0" smtClean="0">
                <a:solidFill>
                  <a:srgbClr val="FF0000"/>
                </a:solidFill>
              </a:rPr>
              <a:t>Week 1: Friday</a:t>
            </a:r>
            <a:endParaRPr lang="en-AU" dirty="0">
              <a:solidFill>
                <a:srgbClr val="FF0000"/>
              </a:solidFill>
            </a:endParaRPr>
          </a:p>
        </p:txBody>
      </p:sp>
    </p:spTree>
    <p:extLst>
      <p:ext uri="{BB962C8B-B14F-4D97-AF65-F5344CB8AC3E}">
        <p14:creationId xmlns:p14="http://schemas.microsoft.com/office/powerpoint/2010/main" val="1719333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9086" y="547007"/>
            <a:ext cx="9274628" cy="3108543"/>
          </a:xfrm>
          <a:prstGeom prst="rect">
            <a:avLst/>
          </a:prstGeom>
          <a:noFill/>
        </p:spPr>
        <p:txBody>
          <a:bodyPr wrap="square" rtlCol="0">
            <a:spAutoFit/>
          </a:bodyPr>
          <a:lstStyle/>
          <a:p>
            <a:r>
              <a:rPr lang="en-AU" sz="3200" b="1" dirty="0" smtClean="0">
                <a:latin typeface="QBeginners" panose="00000400000000000000" pitchFamily="2" charset="0"/>
              </a:rPr>
              <a:t>List </a:t>
            </a:r>
            <a:r>
              <a:rPr lang="en-AU" sz="4800" b="1" u="sng" dirty="0" smtClean="0">
                <a:latin typeface="QBeginners" panose="00000400000000000000" pitchFamily="2" charset="0"/>
              </a:rPr>
              <a:t>ten</a:t>
            </a:r>
            <a:r>
              <a:rPr lang="en-AU" sz="3200" b="1" dirty="0" smtClean="0">
                <a:latin typeface="QBeginners" panose="00000400000000000000" pitchFamily="2" charset="0"/>
              </a:rPr>
              <a:t> things that you have in your bedroom. </a:t>
            </a:r>
          </a:p>
          <a:p>
            <a:endParaRPr lang="en-AU" dirty="0">
              <a:latin typeface="QBeginners" panose="00000400000000000000" pitchFamily="2" charset="0"/>
            </a:endParaRPr>
          </a:p>
          <a:p>
            <a:r>
              <a:rPr lang="en-AU" sz="2800" dirty="0" smtClean="0">
                <a:latin typeface="QBeginners" panose="00000400000000000000" pitchFamily="2" charset="0"/>
              </a:rPr>
              <a:t>Write an </a:t>
            </a:r>
            <a:r>
              <a:rPr lang="en-AU" sz="2800" b="1" dirty="0" smtClean="0">
                <a:latin typeface="QBeginners" panose="00000400000000000000" pitchFamily="2" charset="0"/>
              </a:rPr>
              <a:t>adjective</a:t>
            </a:r>
            <a:r>
              <a:rPr lang="en-AU" sz="2800" dirty="0" smtClean="0">
                <a:latin typeface="QBeginners" panose="00000400000000000000" pitchFamily="2" charset="0"/>
              </a:rPr>
              <a:t> </a:t>
            </a:r>
            <a:r>
              <a:rPr lang="en-AU" sz="2800" dirty="0" smtClean="0">
                <a:latin typeface="QBeginners" panose="00000400000000000000" pitchFamily="2" charset="0"/>
              </a:rPr>
              <a:t>(a </a:t>
            </a:r>
            <a:r>
              <a:rPr lang="en-AU" sz="2800" dirty="0" smtClean="0">
                <a:latin typeface="QBeginners" panose="00000400000000000000" pitchFamily="2" charset="0"/>
              </a:rPr>
              <a:t>describing word) for each thing you listed.</a:t>
            </a:r>
          </a:p>
          <a:p>
            <a:endParaRPr lang="en-AU" sz="2800" dirty="0">
              <a:latin typeface="QBeginners" panose="00000400000000000000" pitchFamily="2" charset="0"/>
            </a:endParaRPr>
          </a:p>
          <a:p>
            <a:r>
              <a:rPr lang="en-AU" sz="2800" dirty="0" err="1" smtClean="0">
                <a:latin typeface="QBeginners" panose="00000400000000000000" pitchFamily="2" charset="0"/>
              </a:rPr>
              <a:t>Eg</a:t>
            </a:r>
            <a:r>
              <a:rPr lang="en-AU" sz="2800" dirty="0" smtClean="0">
                <a:latin typeface="QBeginners" panose="00000400000000000000" pitchFamily="2" charset="0"/>
              </a:rPr>
              <a:t>:  bed……comfortable bed</a:t>
            </a:r>
          </a:p>
          <a:p>
            <a:r>
              <a:rPr lang="en-AU" sz="2800" dirty="0">
                <a:latin typeface="QBeginners" panose="00000400000000000000" pitchFamily="2" charset="0"/>
              </a:rPr>
              <a:t> </a:t>
            </a:r>
            <a:r>
              <a:rPr lang="en-AU" sz="2800" dirty="0" smtClean="0">
                <a:latin typeface="QBeginners" panose="00000400000000000000" pitchFamily="2" charset="0"/>
              </a:rPr>
              <a:t>    teddy….furry teddy</a:t>
            </a:r>
          </a:p>
          <a:p>
            <a:r>
              <a:rPr lang="en-AU" dirty="0">
                <a:latin typeface="QBeginners" panose="00000400000000000000" pitchFamily="2" charset="0"/>
              </a:rPr>
              <a:t> </a:t>
            </a:r>
            <a:r>
              <a:rPr lang="en-AU" dirty="0" smtClean="0">
                <a:latin typeface="QBeginners" panose="00000400000000000000" pitchFamily="2" charset="0"/>
              </a:rPr>
              <a:t>        </a:t>
            </a:r>
            <a:endParaRPr lang="en-AU" dirty="0">
              <a:latin typeface="QBeginners" panose="00000400000000000000" pitchFamily="2" charset="0"/>
            </a:endParaRPr>
          </a:p>
        </p:txBody>
      </p:sp>
      <p:pic>
        <p:nvPicPr>
          <p:cNvPr id="3" name="Picture 2" descr="Free vector graphic: Bed, Hospital, Medical, Health - Fre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298399"/>
            <a:ext cx="4803321" cy="2711875"/>
          </a:xfrm>
          <a:prstGeom prst="rect">
            <a:avLst/>
          </a:prstGeom>
        </p:spPr>
      </p:pic>
      <p:pic>
        <p:nvPicPr>
          <p:cNvPr id="4" name="Picture 3" descr="Miś (zabawka) – Wikipedia, wolna encyklo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0843" y="1978168"/>
            <a:ext cx="3767565" cy="3241676"/>
          </a:xfrm>
          <a:prstGeom prst="rect">
            <a:avLst/>
          </a:prstGeom>
        </p:spPr>
      </p:pic>
      <p:sp>
        <p:nvSpPr>
          <p:cNvPr id="5" name="TextBox 4"/>
          <p:cNvSpPr txBox="1"/>
          <p:nvPr/>
        </p:nvSpPr>
        <p:spPr>
          <a:xfrm>
            <a:off x="7980843" y="375557"/>
            <a:ext cx="2665386" cy="369332"/>
          </a:xfrm>
          <a:prstGeom prst="rect">
            <a:avLst/>
          </a:prstGeom>
          <a:noFill/>
        </p:spPr>
        <p:txBody>
          <a:bodyPr wrap="square" rtlCol="0">
            <a:spAutoFit/>
          </a:bodyPr>
          <a:lstStyle/>
          <a:p>
            <a:r>
              <a:rPr lang="en-AU" b="1" dirty="0" smtClean="0">
                <a:solidFill>
                  <a:srgbClr val="FF0000"/>
                </a:solidFill>
              </a:rPr>
              <a:t>Week 2: Monday</a:t>
            </a:r>
            <a:endParaRPr lang="en-AU" b="1" dirty="0">
              <a:solidFill>
                <a:srgbClr val="FF0000"/>
              </a:solidFill>
            </a:endParaRPr>
          </a:p>
        </p:txBody>
      </p:sp>
    </p:spTree>
    <p:extLst>
      <p:ext uri="{BB962C8B-B14F-4D97-AF65-F5344CB8AC3E}">
        <p14:creationId xmlns:p14="http://schemas.microsoft.com/office/powerpoint/2010/main" val="4017693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Southern beach at Trinity Beach, 2018.jpg - Wikimedi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9919" y="1783080"/>
            <a:ext cx="8235587" cy="4632518"/>
          </a:xfrm>
          <a:prstGeom prst="rect">
            <a:avLst/>
          </a:prstGeom>
        </p:spPr>
      </p:pic>
      <p:pic>
        <p:nvPicPr>
          <p:cNvPr id="3" name="Picture 2" descr="Dwarven Treasure Chest Design for Role playing dice case ..."/>
          <p:cNvPicPr>
            <a:picLocks noChangeAspect="1"/>
          </p:cNvPicPr>
          <p:nvPr/>
        </p:nvPicPr>
        <p:blipFill rotWithShape="1">
          <a:blip r:embed="rId3" cstate="print">
            <a:extLst>
              <a:ext uri="{28A0092B-C50C-407E-A947-70E740481C1C}">
                <a14:useLocalDpi xmlns:a14="http://schemas.microsoft.com/office/drawing/2010/main" val="0"/>
              </a:ext>
            </a:extLst>
          </a:blip>
          <a:srcRect l="11957" t="15052" r="10858" b="10418"/>
          <a:stretch/>
        </p:blipFill>
        <p:spPr>
          <a:xfrm>
            <a:off x="5812973" y="5362405"/>
            <a:ext cx="1234386" cy="1053193"/>
          </a:xfrm>
          <a:prstGeom prst="rect">
            <a:avLst/>
          </a:prstGeom>
        </p:spPr>
      </p:pic>
      <p:sp>
        <p:nvSpPr>
          <p:cNvPr id="4" name="TextBox 3"/>
          <p:cNvSpPr txBox="1"/>
          <p:nvPr/>
        </p:nvSpPr>
        <p:spPr>
          <a:xfrm>
            <a:off x="636814" y="261257"/>
            <a:ext cx="8107136" cy="1384995"/>
          </a:xfrm>
          <a:prstGeom prst="rect">
            <a:avLst/>
          </a:prstGeom>
          <a:noFill/>
        </p:spPr>
        <p:txBody>
          <a:bodyPr wrap="square" rtlCol="0">
            <a:spAutoFit/>
          </a:bodyPr>
          <a:lstStyle/>
          <a:p>
            <a:r>
              <a:rPr lang="en-AU" sz="2800" b="1" dirty="0" smtClean="0">
                <a:latin typeface="QBeginners" panose="00000400000000000000" pitchFamily="2" charset="0"/>
              </a:rPr>
              <a:t>You find a treasure chest washed up on the shore of your favourite beach.  Write down what you find inside.  Write in sentences, making sure you use plenty of adjectives (describing words)!</a:t>
            </a:r>
            <a:endParaRPr lang="en-AU" sz="2800" b="1" dirty="0">
              <a:latin typeface="QBeginners" panose="00000400000000000000" pitchFamily="2" charset="0"/>
            </a:endParaRPr>
          </a:p>
        </p:txBody>
      </p:sp>
      <p:sp>
        <p:nvSpPr>
          <p:cNvPr id="5" name="TextBox 4"/>
          <p:cNvSpPr txBox="1"/>
          <p:nvPr/>
        </p:nvSpPr>
        <p:spPr>
          <a:xfrm>
            <a:off x="9846129" y="261257"/>
            <a:ext cx="1975757" cy="369332"/>
          </a:xfrm>
          <a:prstGeom prst="rect">
            <a:avLst/>
          </a:prstGeom>
          <a:noFill/>
        </p:spPr>
        <p:txBody>
          <a:bodyPr wrap="square" rtlCol="0">
            <a:spAutoFit/>
          </a:bodyPr>
          <a:lstStyle/>
          <a:p>
            <a:r>
              <a:rPr lang="en-AU" b="1" dirty="0" smtClean="0">
                <a:solidFill>
                  <a:srgbClr val="FF0000"/>
                </a:solidFill>
              </a:rPr>
              <a:t>Week 2: Tuesday</a:t>
            </a:r>
            <a:endParaRPr lang="en-AU" b="1" dirty="0">
              <a:solidFill>
                <a:srgbClr val="FF0000"/>
              </a:solidFill>
            </a:endParaRPr>
          </a:p>
        </p:txBody>
      </p:sp>
    </p:spTree>
    <p:extLst>
      <p:ext uri="{BB962C8B-B14F-4D97-AF65-F5344CB8AC3E}">
        <p14:creationId xmlns:p14="http://schemas.microsoft.com/office/powerpoint/2010/main" val="2548841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SubmittedBy xmlns="5b68079d-52b7-4d0b-ae17-7869cbe3a8a1">
      <UserInfo>
        <DisplayName>LEWIS, Nigel</DisplayName>
        <AccountId>25</AccountId>
        <AccountType/>
      </UserInfo>
    </PPSubmittedBy>
    <PPLastReviewedBy xmlns="5b68079d-52b7-4d0b-ae17-7869cbe3a8a1">
      <UserInfo>
        <DisplayName>LEWIS, Nigel</DisplayName>
        <AccountId>25</AccountId>
        <AccountType/>
      </UserInfo>
    </PPLastReviewedBy>
    <PPSubmittedDate xmlns="5b68079d-52b7-4d0b-ae17-7869cbe3a8a1">2020-04-17T02:44:34+00:00</PPSubmittedDate>
    <PPLastReviewedDate xmlns="5b68079d-52b7-4d0b-ae17-7869cbe3a8a1">2020-04-17T02:45:55+00:00</PPLastReviewedDate>
    <PPModeratedBy xmlns="5b68079d-52b7-4d0b-ae17-7869cbe3a8a1">
      <UserInfo>
        <DisplayName>LEWIS, Nigel</DisplayName>
        <AccountId>25</AccountId>
        <AccountType/>
      </UserInfo>
    </PPModeratedBy>
    <PPContentApprover xmlns="5b68079d-52b7-4d0b-ae17-7869cbe3a8a1">
      <UserInfo>
        <DisplayName>LEWIS, Nigel</DisplayName>
        <AccountId>25</AccountId>
        <AccountType/>
      </UserInfo>
    </PPContentApprover>
    <PPReviewDate xmlns="5b68079d-52b7-4d0b-ae17-7869cbe3a8a1" xsi:nil="true"/>
    <PublishingExpirationDate xmlns="http://schemas.microsoft.com/sharepoint/v3" xsi:nil="true"/>
    <PPContentAuthor xmlns="5b68079d-52b7-4d0b-ae17-7869cbe3a8a1">
      <UserInfo>
        <DisplayName>LEWIS, Nigel</DisplayName>
        <AccountId>25</AccountId>
        <AccountType/>
      </UserInfo>
    </PPContentAuthor>
    <PublishingStartDate xmlns="http://schemas.microsoft.com/sharepoint/v3" xsi:nil="true"/>
    <PPContentOwner xmlns="5b68079d-52b7-4d0b-ae17-7869cbe3a8a1">
      <UserInfo>
        <DisplayName>LEWIS, Nigel</DisplayName>
        <AccountId>25</AccountId>
        <AccountType/>
      </UserInfo>
    </PPContentOwner>
    <PPPublishedNotificationAddresses xmlns="5b68079d-52b7-4d0b-ae17-7869cbe3a8a1" xsi:nil="true"/>
    <PPReferenceNumber xmlns="5b68079d-52b7-4d0b-ae17-7869cbe3a8a1" xsi:nil="true"/>
    <PPModeratedDate xmlns="5b68079d-52b7-4d0b-ae17-7869cbe3a8a1">2020-04-17T02:45:55+00:00</PPModeratedDa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082C8AA0745F4EAAA3F67A70002AE5" ma:contentTypeVersion="14" ma:contentTypeDescription="Create a new document." ma:contentTypeScope="" ma:versionID="b43f795935b43c4c0f58317250f31073">
  <xsd:schema xmlns:xsd="http://www.w3.org/2001/XMLSchema" xmlns:xs="http://www.w3.org/2001/XMLSchema" xmlns:p="http://schemas.microsoft.com/office/2006/metadata/properties" xmlns:ns1="http://schemas.microsoft.com/sharepoint/v3" xmlns:ns2="5b68079d-52b7-4d0b-ae17-7869cbe3a8a1" targetNamespace="http://schemas.microsoft.com/office/2006/metadata/properties" ma:root="true" ma:fieldsID="0e1bf0d3362d94d5e949db4b466e30c7" ns1:_="" ns2:_="">
    <xsd:import namespace="http://schemas.microsoft.com/sharepoint/v3"/>
    <xsd:import namespace="5b68079d-52b7-4d0b-ae17-7869cbe3a8a1"/>
    <xsd:element name="properties">
      <xsd:complexType>
        <xsd:sequence>
          <xsd:element name="documentManagement">
            <xsd:complexType>
              <xsd:all>
                <xsd:element ref="ns1:PublishingStartDate" minOccurs="0"/>
                <xsd:element ref="ns1:PublishingExpirationDate" minOccurs="0"/>
                <xsd:element ref="ns2:PPContentOwner" minOccurs="0"/>
                <xsd:element ref="ns2:PPContentAuthor" minOccurs="0"/>
                <xsd:element ref="ns2:PPSubmittedBy" minOccurs="0"/>
                <xsd:element ref="ns2:PPSubmittedDate" minOccurs="0"/>
                <xsd:element ref="ns2:PPModeratedBy" minOccurs="0"/>
                <xsd:element ref="ns2:PPModeratedDate" minOccurs="0"/>
                <xsd:element ref="ns2:PPReferenceNumber" minOccurs="0"/>
                <xsd:element ref="ns2:PPContentApprover" minOccurs="0"/>
                <xsd:element ref="ns2:PPReviewDate" minOccurs="0"/>
                <xsd:element ref="ns2:PPLastReviewedDate" minOccurs="0"/>
                <xsd:element ref="ns2:PPLastReviewedBy" minOccurs="0"/>
                <xsd:element ref="ns2:PPPublishedNotificationAddress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68079d-52b7-4d0b-ae17-7869cbe3a8a1" elementFormDefault="qualified">
    <xsd:import namespace="http://schemas.microsoft.com/office/2006/documentManagement/types"/>
    <xsd:import namespace="http://schemas.microsoft.com/office/infopath/2007/PartnerControls"/>
    <xsd:element name="PPContentOwner" ma:index="10" nillable="true" ma:displayName="Content Owner" ma:description="The person ultimately responsible for the content of this item." ma:list="UserInfo" ma:internalName="PPConten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ContentAuthor" ma:index="11" nillable="true" ma:displayName="Content Author" ma:description="The person responsible for creating and maintaining this item’s content." ma:list="UserInfo" ma:internalName="PPCont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By" ma:index="12" nillable="true" ma:displayName="Submitted By" ma:description="The person who submitted this item for approval." ma:list="UserInfo" ma:internalName="PPSubmit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Date" ma:index="13" nillable="true" ma:displayName="Submitted Date" ma:description="The date and time when this item was submitted for approval." ma:format="DateOnly" ma:internalName="PPSubmittedDate">
      <xsd:simpleType>
        <xsd:restriction base="dms:DateTime"/>
      </xsd:simpleType>
    </xsd:element>
    <xsd:element name="PPModeratedBy" ma:index="14" nillable="true" ma:displayName="Moderated By" ma:description="The user that either approved or rejected the item." ma:list="UserInfo" ma:internalName="PPModera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ModeratedDate" ma:index="15" nillable="true" ma:displayName="Moderated Date" ma:description="The date that the item was either approved or rejected." ma:format="DateOnly" ma:internalName="PPModeratedDate">
      <xsd:simpleType>
        <xsd:restriction base="dms:DateTime"/>
      </xsd:simpleType>
    </xsd:element>
    <xsd:element name="PPReferenceNumber" ma:index="16" nillable="true" ma:displayName="Reference Number" ma:description="The identifier from another system that represents or is related to this item (if applicable)." ma:internalName="PPReferenceNumber">
      <xsd:simpleType>
        <xsd:restriction base="dms:Text"/>
      </xsd:simpleType>
    </xsd:element>
    <xsd:element name="PPContentApprover" ma:index="17" nillable="true" ma:displayName="Content Approver" ma:description="The person who is responsible for approving the content of this item." ma:list="UserInfo" ma:internalName="PPContentApprov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ReviewDate" ma:index="18" nillable="true" ma:displayName="Review Date" ma:description="The date the item's content will be next due for review." ma:format="DateOnly" ma:internalName="PPReviewDate">
      <xsd:simpleType>
        <xsd:restriction base="dms:DateTime"/>
      </xsd:simpleType>
    </xsd:element>
    <xsd:element name="PPLastReviewedDate" ma:index="19" nillable="true" ma:displayName="Last Reviewed Date" ma:description="The date the item's content was last reviewed." ma:internalName="PPLastReviewedDate">
      <xsd:simpleType>
        <xsd:restriction base="dms:DateTime"/>
      </xsd:simpleType>
    </xsd:element>
    <xsd:element name="PPLastReviewedBy" ma:index="20" nillable="true" ma:displayName="Last Reviewed By" ma:description="The person who last reviewed the item's content." ma:list="UserInfo" ma:internalName="PPLastReview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PublishedNotificationAddresses" ma:index="21" nillable="true" ma:displayName="Published Notification Address(es)" ma:description="The email address(es) of people to notify when this item is published. Note: Email addresses are separated by a ';'." ma:internalName="PPPublishedNotificationAddresse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711545-E1DD-4680-A349-A60D5CC561CD}"/>
</file>

<file path=customXml/itemProps2.xml><?xml version="1.0" encoding="utf-8"?>
<ds:datastoreItem xmlns:ds="http://schemas.openxmlformats.org/officeDocument/2006/customXml" ds:itemID="{27F4E64F-3939-4709-A4DE-5767DBDCFC48}"/>
</file>

<file path=customXml/itemProps3.xml><?xml version="1.0" encoding="utf-8"?>
<ds:datastoreItem xmlns:ds="http://schemas.openxmlformats.org/officeDocument/2006/customXml" ds:itemID="{04A44F99-367A-47DB-9159-9CD0985FE358}"/>
</file>

<file path=docProps/app.xml><?xml version="1.0" encoding="utf-8"?>
<Properties xmlns="http://schemas.openxmlformats.org/officeDocument/2006/extended-properties" xmlns:vt="http://schemas.openxmlformats.org/officeDocument/2006/docPropsVTypes">
  <TotalTime>86</TotalTime>
  <Words>738</Words>
  <Application>Microsoft Office PowerPoint</Application>
  <PresentationFormat>Widescreen</PresentationFormat>
  <Paragraphs>58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QBeginners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Queensland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Writing Warm Up</dc:title>
  <dc:creator>BRADY, Robyn</dc:creator>
  <cp:lastModifiedBy>BRADY, Robyn</cp:lastModifiedBy>
  <cp:revision>15</cp:revision>
  <dcterms:created xsi:type="dcterms:W3CDTF">2020-03-30T11:24:46Z</dcterms:created>
  <dcterms:modified xsi:type="dcterms:W3CDTF">2020-03-30T22:40:19Z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0x0101003A082C8AA0745F4EAAA3F67A70002AE5</vt:lpwstr>
  </property>
</Properties>
</file>