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21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09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97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0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0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4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2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21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58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F9B5-9654-4D72-BE10-45834E71518B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9079-70A3-4547-B141-7C8D621EE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4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402618" cy="219364"/>
          </a:xfrm>
        </p:spPr>
        <p:txBody>
          <a:bodyPr>
            <a:normAutofit fontScale="47500" lnSpcReduction="20000"/>
          </a:bodyPr>
          <a:lstStyle/>
          <a:p>
            <a:endParaRPr lang="en-AU" dirty="0"/>
          </a:p>
        </p:txBody>
      </p:sp>
      <p:pic>
        <p:nvPicPr>
          <p:cNvPr id="4" name="Picture 3" descr="re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517237"/>
            <a:ext cx="10861963" cy="5865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5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1345"/>
            <a:ext cx="10515600" cy="590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Watery World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Sean was the only person who had taken notice of the warning. A great flood had swept over the planet, and now life was very different</a:t>
            </a:r>
            <a:r>
              <a:rPr lang="en-AU" i="1" dirty="0" smtClean="0"/>
              <a:t>...</a:t>
            </a:r>
            <a:br>
              <a:rPr lang="en-AU" i="1" dirty="0" smtClean="0"/>
            </a:br>
            <a:endParaRPr lang="en-AU" dirty="0"/>
          </a:p>
          <a:p>
            <a:pPr marL="0" indent="0">
              <a:buNone/>
            </a:pPr>
            <a:r>
              <a:rPr lang="en-AU" u="sng" dirty="0"/>
              <a:t>Sentence challenge!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Brackets can be used to add some extra information to a sentence. </a:t>
            </a:r>
            <a:r>
              <a:rPr lang="en-AU" dirty="0" smtClean="0"/>
              <a:t>Add some </a:t>
            </a:r>
            <a:r>
              <a:rPr lang="en-AU" dirty="0"/>
              <a:t>information in brackets to </a:t>
            </a:r>
            <a:r>
              <a:rPr lang="en-AU" dirty="0" smtClean="0"/>
              <a:t>these sentences.</a:t>
            </a:r>
            <a:endParaRPr lang="en-AU" dirty="0"/>
          </a:p>
          <a:p>
            <a:r>
              <a:rPr lang="en-AU" dirty="0"/>
              <a:t>Sean’s home ( ) was quite comfortable.</a:t>
            </a:r>
          </a:p>
          <a:p>
            <a:r>
              <a:rPr lang="en-AU" dirty="0"/>
              <a:t>The sea ( ) was filled with colourful fish.</a:t>
            </a:r>
          </a:p>
          <a:p>
            <a:r>
              <a:rPr lang="en-AU" dirty="0"/>
              <a:t>His house ( ) was quite rickety.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141526" y="157018"/>
            <a:ext cx="303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Berlin Sans FB Demi" panose="020E0802020502020306" pitchFamily="34" charset="0"/>
              </a:rPr>
              <a:t>Monday</a:t>
            </a:r>
            <a:endParaRPr lang="en-AU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re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4110182"/>
            <a:ext cx="4627418" cy="244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9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9" y="418628"/>
            <a:ext cx="10515600" cy="659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Watery World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Sean was the only person who had taken notice of the warning. A great flood had swept over the planet, and now life was very different</a:t>
            </a:r>
            <a:r>
              <a:rPr lang="en-AU" i="1" dirty="0" smtClean="0"/>
              <a:t>...</a:t>
            </a:r>
          </a:p>
          <a:p>
            <a:pPr marL="0" indent="0">
              <a:buNone/>
            </a:pPr>
            <a:r>
              <a:rPr lang="en-AU" u="sng" dirty="0" smtClean="0"/>
              <a:t>Question </a:t>
            </a:r>
            <a:r>
              <a:rPr lang="en-AU" u="sng" dirty="0"/>
              <a:t>time!</a:t>
            </a:r>
            <a:endParaRPr lang="en-AU" dirty="0"/>
          </a:p>
          <a:p>
            <a:r>
              <a:rPr lang="en-AU" dirty="0"/>
              <a:t>How did Sean survive the great flood?</a:t>
            </a:r>
          </a:p>
          <a:p>
            <a:r>
              <a:rPr lang="en-AU" dirty="0"/>
              <a:t>Can you make a list of all of the things Sean needs to survive? How will he obtain them all?</a:t>
            </a:r>
          </a:p>
          <a:p>
            <a:r>
              <a:rPr lang="en-AU" dirty="0"/>
              <a:t>What are the biggest dilemmas that Sean faces? How will he overcome them?</a:t>
            </a:r>
          </a:p>
          <a:p>
            <a:r>
              <a:rPr lang="en-AU" dirty="0"/>
              <a:t>Is he alone?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141526" y="157018"/>
            <a:ext cx="303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Berlin Sans FB Demi" panose="020E0802020502020306" pitchFamily="34" charset="0"/>
              </a:rPr>
              <a:t>Tuesday</a:t>
            </a:r>
            <a:endParaRPr lang="en-AU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re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5" y="4257964"/>
            <a:ext cx="4627418" cy="244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4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27" y="267855"/>
            <a:ext cx="10515600" cy="659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Watery World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Sean was the only person who had taken notice of the warning. A great flood had swept over the planet, and now life was very different... </a:t>
            </a:r>
            <a:endParaRPr lang="en-AU" i="1" dirty="0" smtClean="0"/>
          </a:p>
          <a:p>
            <a:pPr marL="0" indent="0">
              <a:buNone/>
            </a:pPr>
            <a:endParaRPr lang="en-AU" i="1" u="sng" dirty="0"/>
          </a:p>
          <a:p>
            <a:pPr marL="0" indent="0">
              <a:buNone/>
            </a:pPr>
            <a:r>
              <a:rPr lang="en-AU" u="sng" dirty="0" smtClean="0"/>
              <a:t>Sick </a:t>
            </a:r>
            <a:r>
              <a:rPr lang="en-AU" u="sng" dirty="0"/>
              <a:t>sentences!</a:t>
            </a:r>
            <a:endParaRPr lang="en-AU" dirty="0"/>
          </a:p>
          <a:p>
            <a:r>
              <a:rPr lang="en-AU" dirty="0"/>
              <a:t>These sentences are ‘sick’ and need your help to get better.  Can you help?</a:t>
            </a:r>
          </a:p>
          <a:p>
            <a:r>
              <a:rPr lang="en-AU" dirty="0"/>
              <a:t>Sean lived underwater. Lots of fish swam around him. The water was blue. The water was clear. He was alone.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141526" y="157018"/>
            <a:ext cx="303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Berlin Sans FB Demi" panose="020E0802020502020306" pitchFamily="34" charset="0"/>
              </a:rPr>
              <a:t>Thursday</a:t>
            </a:r>
            <a:endParaRPr lang="en-AU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re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4110182"/>
            <a:ext cx="4627418" cy="244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6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" y="815109"/>
            <a:ext cx="10515600" cy="659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/>
              <a:t>Watery World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Sean was the only person who had taken notice of the warning. A great flood had swept over the planet, and now life was very different... 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i="1" dirty="0" smtClean="0"/>
          </a:p>
          <a:p>
            <a:pPr marL="0" indent="0">
              <a:buNone/>
            </a:pPr>
            <a:r>
              <a:rPr lang="en-AU" u="sng" dirty="0" smtClean="0"/>
              <a:t>Perfect </a:t>
            </a:r>
            <a:r>
              <a:rPr lang="en-AU" u="sng" dirty="0"/>
              <a:t>picture!</a:t>
            </a:r>
            <a:endParaRPr lang="en-AU" dirty="0"/>
          </a:p>
          <a:p>
            <a:r>
              <a:rPr lang="en-AU" dirty="0"/>
              <a:t>Can you design the perfect underwater home?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141526" y="157018"/>
            <a:ext cx="303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Berlin Sans FB Demi" panose="020E0802020502020306" pitchFamily="34" charset="0"/>
              </a:rPr>
              <a:t>Friday</a:t>
            </a:r>
            <a:endParaRPr lang="en-AU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re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4110182"/>
            <a:ext cx="4627418" cy="244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9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82C8AA0745F4EAAA3F67A70002AE5" ma:contentTypeVersion="14" ma:contentTypeDescription="Create a new document." ma:contentTypeScope="" ma:versionID="b43f795935b43c4c0f58317250f31073">
  <xsd:schema xmlns:xsd="http://www.w3.org/2001/XMLSchema" xmlns:xs="http://www.w3.org/2001/XMLSchema" xmlns:p="http://schemas.microsoft.com/office/2006/metadata/properties" xmlns:ns1="http://schemas.microsoft.com/sharepoint/v3" xmlns:ns2="5b68079d-52b7-4d0b-ae17-7869cbe3a8a1" targetNamespace="http://schemas.microsoft.com/office/2006/metadata/properties" ma:root="true" ma:fieldsID="0e1bf0d3362d94d5e949db4b466e30c7" ns1:_="" ns2:_="">
    <xsd:import namespace="http://schemas.microsoft.com/sharepoint/v3"/>
    <xsd:import namespace="5b68079d-52b7-4d0b-ae17-7869cbe3a8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079d-52b7-4d0b-ae17-7869cbe3a8a1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5b68079d-52b7-4d0b-ae17-7869cbe3a8a1">
      <UserInfo>
        <DisplayName>LEWIS, Nigel</DisplayName>
        <AccountId>25</AccountId>
        <AccountType/>
      </UserInfo>
    </PPSubmittedBy>
    <PPLastReviewedBy xmlns="5b68079d-52b7-4d0b-ae17-7869cbe3a8a1">
      <UserInfo>
        <DisplayName>LEWIS, Nigel</DisplayName>
        <AccountId>25</AccountId>
        <AccountType/>
      </UserInfo>
    </PPLastReviewedBy>
    <PPSubmittedDate xmlns="5b68079d-52b7-4d0b-ae17-7869cbe3a8a1">2020-04-03T02:49:38+00:00</PPSubmittedDate>
    <PPLastReviewedDate xmlns="5b68079d-52b7-4d0b-ae17-7869cbe3a8a1">2020-04-03T02:49:58+00:00</PPLastReviewedDate>
    <PPModeratedBy xmlns="5b68079d-52b7-4d0b-ae17-7869cbe3a8a1">
      <UserInfo>
        <DisplayName>LEWIS, Nigel</DisplayName>
        <AccountId>25</AccountId>
        <AccountType/>
      </UserInfo>
    </PPModeratedBy>
    <PPContentApprover xmlns="5b68079d-52b7-4d0b-ae17-7869cbe3a8a1">
      <UserInfo>
        <DisplayName>LEWIS, Nigel</DisplayName>
        <AccountId>25</AccountId>
        <AccountType/>
      </UserInfo>
    </PPContentApprover>
    <PPReviewDate xmlns="5b68079d-52b7-4d0b-ae17-7869cbe3a8a1" xsi:nil="true"/>
    <PublishingExpirationDate xmlns="http://schemas.microsoft.com/sharepoint/v3" xsi:nil="true"/>
    <PPContentAuthor xmlns="5b68079d-52b7-4d0b-ae17-7869cbe3a8a1">
      <UserInfo>
        <DisplayName>LEWIS, Nigel</DisplayName>
        <AccountId>25</AccountId>
        <AccountType/>
      </UserInfo>
    </PPContentAuthor>
    <PublishingStartDate xmlns="http://schemas.microsoft.com/sharepoint/v3" xsi:nil="true"/>
    <PPContentOwner xmlns="5b68079d-52b7-4d0b-ae17-7869cbe3a8a1">
      <UserInfo>
        <DisplayName>LEWIS, Nigel</DisplayName>
        <AccountId>25</AccountId>
        <AccountType/>
      </UserInfo>
    </PPContentOwner>
    <PPPublishedNotificationAddresses xmlns="5b68079d-52b7-4d0b-ae17-7869cbe3a8a1" xsi:nil="true"/>
    <PPReferenceNumber xmlns="5b68079d-52b7-4d0b-ae17-7869cbe3a8a1" xsi:nil="true"/>
    <PPModeratedDate xmlns="5b68079d-52b7-4d0b-ae17-7869cbe3a8a1">2020-04-03T02:49:57+00:00</PPModeratedDate>
  </documentManagement>
</p:properties>
</file>

<file path=customXml/itemProps1.xml><?xml version="1.0" encoding="utf-8"?>
<ds:datastoreItem xmlns:ds="http://schemas.openxmlformats.org/officeDocument/2006/customXml" ds:itemID="{C06F4098-9C79-4626-9EDF-37BE628DED52}"/>
</file>

<file path=customXml/itemProps2.xml><?xml version="1.0" encoding="utf-8"?>
<ds:datastoreItem xmlns:ds="http://schemas.openxmlformats.org/officeDocument/2006/customXml" ds:itemID="{E7A1E21D-EAC9-4EEE-814E-4AE0A9048A88}"/>
</file>

<file path=customXml/itemProps3.xml><?xml version="1.0" encoding="utf-8"?>
<ds:datastoreItem xmlns:ds="http://schemas.openxmlformats.org/officeDocument/2006/customXml" ds:itemID="{13BA35FB-4EBC-4F08-A267-2B92E9AC5917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4,5,6 Term 2 Week 1 Writing Warm Up</dc:title>
  <dc:creator>JACKSON, Tammy</dc:creator>
  <cp:lastModifiedBy>HALL, Catherine (chall157)</cp:lastModifiedBy>
  <cp:revision>2</cp:revision>
  <dcterms:created xsi:type="dcterms:W3CDTF">2020-04-01T00:41:24Z</dcterms:created>
  <dcterms:modified xsi:type="dcterms:W3CDTF">2020-04-03T00:25:15Z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0x0101003A082C8AA0745F4EAAA3F67A70002AE5</vt:lpwstr>
  </property>
</Properties>
</file>