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5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9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Relationship Id="rId98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2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3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2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75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90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40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01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75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61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675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81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9684-1AC7-48A7-8C07-076C2265494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1A6E-204C-4E49-9F9C-DC445252ED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60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 </a:t>
            </a:r>
            <a:r>
              <a:rPr lang="en-AU" dirty="0" smtClean="0"/>
              <a:t>Maths Warmup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01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422068"/>
            <a:ext cx="35623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422068"/>
            <a:ext cx="36099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0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422068"/>
            <a:ext cx="3486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9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1628800"/>
            <a:ext cx="36290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422068"/>
            <a:ext cx="3600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257800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48" y="1400049"/>
            <a:ext cx="3886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1052737"/>
            <a:ext cx="37623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6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400613"/>
            <a:ext cx="35433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48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1450219"/>
            <a:ext cx="3438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12" y="1422068"/>
            <a:ext cx="3960440" cy="35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1556793"/>
            <a:ext cx="35528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237402"/>
            <a:ext cx="36385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422068"/>
            <a:ext cx="36671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422068"/>
            <a:ext cx="3800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241031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31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427951"/>
            <a:ext cx="3438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05" y="1600200"/>
            <a:ext cx="4162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1621746"/>
            <a:ext cx="37814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621293"/>
            <a:ext cx="3543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1422069"/>
            <a:ext cx="34385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422069"/>
            <a:ext cx="4361458" cy="34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628800"/>
            <a:ext cx="3314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5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1422068"/>
            <a:ext cx="3552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39" y="1454726"/>
            <a:ext cx="35147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64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422068"/>
            <a:ext cx="3512886" cy="32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469762"/>
            <a:ext cx="3556223" cy="31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2" y="1556793"/>
            <a:ext cx="3168351" cy="295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422069"/>
            <a:ext cx="3614667" cy="32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373626"/>
            <a:ext cx="3570366" cy="310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18" y="1422068"/>
            <a:ext cx="3109264" cy="30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4" y="1844825"/>
            <a:ext cx="3048553" cy="288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81" y="1556792"/>
            <a:ext cx="38576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556792"/>
            <a:ext cx="3235714" cy="30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1556792"/>
            <a:ext cx="3476759" cy="32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22" y="1628800"/>
            <a:ext cx="3368500" cy="31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0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32" y="1300164"/>
            <a:ext cx="3625943" cy="32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83" y="1695450"/>
            <a:ext cx="3445217" cy="29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550770"/>
            <a:ext cx="3618359" cy="31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6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556793"/>
            <a:ext cx="3448341" cy="31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700808"/>
            <a:ext cx="3434509" cy="31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56793"/>
            <a:ext cx="3411146" cy="30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1556793"/>
            <a:ext cx="3193305" cy="30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48" y="1757158"/>
            <a:ext cx="40767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1628801"/>
            <a:ext cx="3391296" cy="33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700809"/>
            <a:ext cx="3486321" cy="31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298063"/>
            <a:ext cx="3960440" cy="38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3" y="1571452"/>
            <a:ext cx="3656831" cy="35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409142"/>
            <a:ext cx="3631282" cy="35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7" y="1422069"/>
            <a:ext cx="3905027" cy="42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92" y="1303598"/>
            <a:ext cx="3618588" cy="37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1" y="1422069"/>
            <a:ext cx="3757885" cy="37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7" y="1556793"/>
            <a:ext cx="3240361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3" y="1772816"/>
            <a:ext cx="3125887" cy="30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556793"/>
            <a:ext cx="3790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900068"/>
            <a:ext cx="3024336" cy="29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772816"/>
            <a:ext cx="2742034" cy="2790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50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64" y="1052737"/>
            <a:ext cx="79930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6712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980729"/>
            <a:ext cx="87772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980729"/>
            <a:ext cx="8713787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836712"/>
            <a:ext cx="8761413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4" y="836713"/>
            <a:ext cx="87137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6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052737"/>
            <a:ext cx="84836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52" y="692697"/>
            <a:ext cx="8647112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729037"/>
            <a:ext cx="35528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1700808"/>
            <a:ext cx="29337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7" y="1772817"/>
            <a:ext cx="34956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36" y="1916832"/>
            <a:ext cx="40862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1772817"/>
            <a:ext cx="4171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23" y="1628800"/>
            <a:ext cx="39814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1772817"/>
            <a:ext cx="4152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556793"/>
            <a:ext cx="42291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sp>
        <p:nvSpPr>
          <p:cNvPr id="4" name="Isosceles Triangle 3"/>
          <p:cNvSpPr/>
          <p:nvPr/>
        </p:nvSpPr>
        <p:spPr>
          <a:xfrm>
            <a:off x="5375920" y="2194901"/>
            <a:ext cx="2520280" cy="2448272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2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3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2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04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2</a:t>
            </a:r>
            <a:r>
              <a:rPr lang="en-AU" sz="9600" dirty="0"/>
              <a:t>          </a:t>
            </a:r>
            <a:r>
              <a:rPr lang="en-AU" sz="9600" u="sng" dirty="0"/>
              <a:t>4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13        13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215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734361"/>
            <a:ext cx="35433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1</a:t>
            </a:r>
            <a:r>
              <a:rPr lang="en-AU" sz="9600" dirty="0"/>
              <a:t>          </a:t>
            </a:r>
            <a:r>
              <a:rPr lang="en-AU" sz="9600" u="sng" dirty="0"/>
              <a:t>3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8          8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301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5</a:t>
            </a:r>
            <a:r>
              <a:rPr lang="en-AU" sz="9600" dirty="0"/>
              <a:t>          </a:t>
            </a:r>
            <a:r>
              <a:rPr lang="en-AU" sz="9600" u="sng" dirty="0"/>
              <a:t>2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12        12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347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7</a:t>
            </a:r>
            <a:r>
              <a:rPr lang="en-AU" sz="9600" dirty="0"/>
              <a:t>          </a:t>
            </a:r>
            <a:r>
              <a:rPr lang="en-AU" sz="9600" u="sng" dirty="0"/>
              <a:t>7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20        20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2782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12</a:t>
            </a:r>
            <a:r>
              <a:rPr lang="en-AU" sz="9600" dirty="0"/>
              <a:t>          </a:t>
            </a:r>
            <a:r>
              <a:rPr lang="en-AU" sz="9600" u="sng" dirty="0"/>
              <a:t>1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15         15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471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10</a:t>
            </a:r>
            <a:r>
              <a:rPr lang="en-AU" sz="9600" dirty="0"/>
              <a:t>          </a:t>
            </a:r>
            <a:r>
              <a:rPr lang="en-AU" sz="9600" u="sng" dirty="0"/>
              <a:t>3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18         18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157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6</a:t>
            </a:r>
            <a:r>
              <a:rPr lang="en-AU" sz="9600" dirty="0"/>
              <a:t>          </a:t>
            </a:r>
            <a:r>
              <a:rPr lang="en-AU" sz="9600" u="sng" dirty="0"/>
              <a:t>3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10        10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1542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15</a:t>
            </a:r>
            <a:r>
              <a:rPr lang="en-AU" sz="9600" dirty="0"/>
              <a:t>          </a:t>
            </a:r>
            <a:r>
              <a:rPr lang="en-AU" sz="9600" u="sng" dirty="0"/>
              <a:t>8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30        30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49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4</a:t>
            </a:r>
            <a:r>
              <a:rPr lang="en-AU" sz="9600" dirty="0"/>
              <a:t>          </a:t>
            </a:r>
            <a:r>
              <a:rPr lang="en-AU" sz="9600" u="sng" dirty="0"/>
              <a:t>6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12        12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619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1</a:t>
            </a:r>
            <a:r>
              <a:rPr lang="en-AU" sz="9600" dirty="0"/>
              <a:t>          </a:t>
            </a:r>
            <a:r>
              <a:rPr lang="en-AU" sz="9600" u="sng" dirty="0"/>
              <a:t>7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9          9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422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10</a:t>
            </a:r>
            <a:r>
              <a:rPr lang="en-AU" sz="9600" dirty="0"/>
              <a:t>          </a:t>
            </a:r>
            <a:r>
              <a:rPr lang="en-AU" sz="9600" u="sng" dirty="0"/>
              <a:t>18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40          40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19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948" y="220486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AU" sz="9600" dirty="0"/>
              <a:t>   </a:t>
            </a:r>
          </a:p>
          <a:p>
            <a:pPr algn="ctr"/>
            <a:endParaRPr lang="en-A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80176" y="361102"/>
            <a:ext cx="2296344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9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1719263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8</a:t>
            </a:r>
            <a:r>
              <a:rPr lang="en-AU" sz="9600" dirty="0"/>
              <a:t>          </a:t>
            </a:r>
            <a:r>
              <a:rPr lang="en-AU" sz="9600" u="sng" dirty="0"/>
              <a:t>50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100       100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32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720" y="2222277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9600" u="sng" dirty="0"/>
              <a:t>5</a:t>
            </a:r>
            <a:r>
              <a:rPr lang="en-AU" sz="9600" dirty="0"/>
              <a:t>          </a:t>
            </a:r>
            <a:r>
              <a:rPr lang="en-AU" sz="9600" u="sng" dirty="0"/>
              <a:t>3</a:t>
            </a:r>
            <a:r>
              <a:rPr lang="en-AU" sz="9600" dirty="0"/>
              <a:t/>
            </a:r>
            <a:br>
              <a:rPr lang="en-AU" sz="9600" dirty="0"/>
            </a:br>
            <a:r>
              <a:rPr lang="en-AU" sz="9600" dirty="0"/>
              <a:t>11        11</a:t>
            </a:r>
            <a:endParaRPr lang="en-AU" sz="9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09117" y="2492897"/>
            <a:ext cx="68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+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882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2" action="ppaction://hlinksldjump"/>
              </a:rPr>
              <a:t>Home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41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82C8AA0745F4EAAA3F67A70002AE5" ma:contentTypeVersion="14" ma:contentTypeDescription="Create a new document." ma:contentTypeScope="" ma:versionID="b43f795935b43c4c0f58317250f31073">
  <xsd:schema xmlns:xsd="http://www.w3.org/2001/XMLSchema" xmlns:xs="http://www.w3.org/2001/XMLSchema" xmlns:p="http://schemas.microsoft.com/office/2006/metadata/properties" xmlns:ns1="http://schemas.microsoft.com/sharepoint/v3" xmlns:ns2="5b68079d-52b7-4d0b-ae17-7869cbe3a8a1" targetNamespace="http://schemas.microsoft.com/office/2006/metadata/properties" ma:root="true" ma:fieldsID="0e1bf0d3362d94d5e949db4b466e30c7" ns1:_="" ns2:_="">
    <xsd:import namespace="http://schemas.microsoft.com/sharepoint/v3"/>
    <xsd:import namespace="5b68079d-52b7-4d0b-ae17-7869cbe3a8a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079d-52b7-4d0b-ae17-7869cbe3a8a1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SubmittedBy xmlns="5b68079d-52b7-4d0b-ae17-7869cbe3a8a1">
      <UserInfo>
        <DisplayName>LEWIS, Nigel</DisplayName>
        <AccountId>25</AccountId>
        <AccountType/>
      </UserInfo>
    </PPSubmittedBy>
    <PPLastReviewedBy xmlns="5b68079d-52b7-4d0b-ae17-7869cbe3a8a1">
      <UserInfo>
        <DisplayName>LEWIS, Nigel</DisplayName>
        <AccountId>25</AccountId>
        <AccountType/>
      </UserInfo>
    </PPLastReviewedBy>
    <PPSubmittedDate xmlns="5b68079d-52b7-4d0b-ae17-7869cbe3a8a1">2020-04-03T02:49:34+00:00</PPSubmittedDate>
    <PPLastReviewedDate xmlns="5b68079d-52b7-4d0b-ae17-7869cbe3a8a1">2020-04-03T02:50:00+00:00</PPLastReviewedDate>
    <PPModeratedBy xmlns="5b68079d-52b7-4d0b-ae17-7869cbe3a8a1">
      <UserInfo>
        <DisplayName>LEWIS, Nigel</DisplayName>
        <AccountId>25</AccountId>
        <AccountType/>
      </UserInfo>
    </PPModeratedBy>
    <PPContentApprover xmlns="5b68079d-52b7-4d0b-ae17-7869cbe3a8a1">
      <UserInfo>
        <DisplayName>LEWIS, Nigel</DisplayName>
        <AccountId>25</AccountId>
        <AccountType/>
      </UserInfo>
    </PPContentApprover>
    <PPReviewDate xmlns="5b68079d-52b7-4d0b-ae17-7869cbe3a8a1" xsi:nil="true"/>
    <PublishingExpirationDate xmlns="http://schemas.microsoft.com/sharepoint/v3" xsi:nil="true"/>
    <PPContentAuthor xmlns="5b68079d-52b7-4d0b-ae17-7869cbe3a8a1">
      <UserInfo>
        <DisplayName>LEWIS, Nigel</DisplayName>
        <AccountId>25</AccountId>
        <AccountType/>
      </UserInfo>
    </PPContentAuthor>
    <PublishingStartDate xmlns="http://schemas.microsoft.com/sharepoint/v3" xsi:nil="true"/>
    <PPContentOwner xmlns="5b68079d-52b7-4d0b-ae17-7869cbe3a8a1">
      <UserInfo>
        <DisplayName>LEWIS, Nigel</DisplayName>
        <AccountId>25</AccountId>
        <AccountType/>
      </UserInfo>
    </PPContentOwner>
    <PPPublishedNotificationAddresses xmlns="5b68079d-52b7-4d0b-ae17-7869cbe3a8a1" xsi:nil="true"/>
    <PPReferenceNumber xmlns="5b68079d-52b7-4d0b-ae17-7869cbe3a8a1" xsi:nil="true"/>
    <PPModeratedDate xmlns="5b68079d-52b7-4d0b-ae17-7869cbe3a8a1">2020-04-03T02:49:59+00:00</PPModeratedDate>
  </documentManagement>
</p:properties>
</file>

<file path=customXml/itemProps1.xml><?xml version="1.0" encoding="utf-8"?>
<ds:datastoreItem xmlns:ds="http://schemas.openxmlformats.org/officeDocument/2006/customXml" ds:itemID="{05FB4E7A-FB84-45C8-8B9E-920C68511B44}"/>
</file>

<file path=customXml/itemProps2.xml><?xml version="1.0" encoding="utf-8"?>
<ds:datastoreItem xmlns:ds="http://schemas.openxmlformats.org/officeDocument/2006/customXml" ds:itemID="{F9673918-C92B-4A1E-8EB4-879FCBE219E3}"/>
</file>

<file path=customXml/itemProps3.xml><?xml version="1.0" encoding="utf-8"?>
<ds:datastoreItem xmlns:ds="http://schemas.openxmlformats.org/officeDocument/2006/customXml" ds:itemID="{10878DE2-1E68-43CB-A07C-AD4745EC3E63}"/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</TotalTime>
  <Words>127</Words>
  <Application>Microsoft Office PowerPoint</Application>
  <PresentationFormat>Widescreen</PresentationFormat>
  <Paragraphs>112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Calibri Light</vt:lpstr>
      <vt:lpstr>Rockwell</vt:lpstr>
      <vt:lpstr>Wingdings</vt:lpstr>
      <vt:lpstr>Atlas</vt:lpstr>
      <vt:lpstr> Maths Warmup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4,5,6 Term 2 Week 1 Maths Warmup</dc:title>
  <dc:creator>HALL, Catherine (chall157)</dc:creator>
  <cp:lastModifiedBy>LEWIS, Nigel (nlewi20)</cp:lastModifiedBy>
  <cp:revision>2</cp:revision>
  <dcterms:created xsi:type="dcterms:W3CDTF">2020-04-01T00:41:05Z</dcterms:created>
  <dcterms:modified xsi:type="dcterms:W3CDTF">2020-04-02T04:17:19Z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0x0101003A082C8AA0745F4EAAA3F67A70002AE5</vt:lpwstr>
  </property>
</Properties>
</file>